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70" r:id="rId14"/>
    <p:sldId id="271" r:id="rId15"/>
    <p:sldId id="272" r:id="rId16"/>
    <p:sldId id="273" r:id="rId17"/>
    <p:sldId id="276" r:id="rId18"/>
    <p:sldId id="277" r:id="rId19"/>
    <p:sldId id="278" r:id="rId20"/>
    <p:sldId id="279" r:id="rId21"/>
    <p:sldId id="281" r:id="rId22"/>
    <p:sldId id="282" r:id="rId23"/>
    <p:sldId id="283" r:id="rId24"/>
    <p:sldId id="284" r:id="rId25"/>
    <p:sldId id="285" r:id="rId26"/>
    <p:sldId id="287" r:id="rId27"/>
    <p:sldId id="289"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80E1D-9533-479E-BFB8-92F8CA2ACEE0}" v="47" dt="2023-10-16T17:00:53.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66" autoAdjust="0"/>
    <p:restoredTop sz="94660"/>
  </p:normalViewPr>
  <p:slideViewPr>
    <p:cSldViewPr snapToGrid="0">
      <p:cViewPr varScale="1">
        <p:scale>
          <a:sx n="82" d="100"/>
          <a:sy n="82"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miah Lavinier" userId="9c907e7fa491c360" providerId="LiveId" clId="{3AF80E1D-9533-479E-BFB8-92F8CA2ACEE0}"/>
    <pc:docChg chg="undo custSel addSld delSld modSld sldOrd addMainMaster delMainMaster">
      <pc:chgData name="Louimiah Lavinier" userId="9c907e7fa491c360" providerId="LiveId" clId="{3AF80E1D-9533-479E-BFB8-92F8CA2ACEE0}" dt="2023-10-16T17:14:35.254" v="4993" actId="20577"/>
      <pc:docMkLst>
        <pc:docMk/>
      </pc:docMkLst>
      <pc:sldChg chg="addSp delSp modSp mod setBg modClrScheme delDesignElem chgLayout">
        <pc:chgData name="Louimiah Lavinier" userId="9c907e7fa491c360" providerId="LiveId" clId="{3AF80E1D-9533-479E-BFB8-92F8CA2ACEE0}" dt="2023-10-16T17:00:53.030" v="4948"/>
        <pc:sldMkLst>
          <pc:docMk/>
          <pc:sldMk cId="1906948293" sldId="256"/>
        </pc:sldMkLst>
        <pc:spChg chg="mod">
          <ac:chgData name="Louimiah Lavinier" userId="9c907e7fa491c360" providerId="LiveId" clId="{3AF80E1D-9533-479E-BFB8-92F8CA2ACEE0}" dt="2023-10-10T15:22:59.399" v="64" actId="26606"/>
          <ac:spMkLst>
            <pc:docMk/>
            <pc:sldMk cId="1906948293" sldId="256"/>
            <ac:spMk id="2" creationId="{E56924A4-0119-2024-BBE3-6D198036C12D}"/>
          </ac:spMkLst>
        </pc:spChg>
        <pc:spChg chg="mod">
          <ac:chgData name="Louimiah Lavinier" userId="9c907e7fa491c360" providerId="LiveId" clId="{3AF80E1D-9533-479E-BFB8-92F8CA2ACEE0}" dt="2023-10-16T17:00:53.030" v="4948"/>
          <ac:spMkLst>
            <pc:docMk/>
            <pc:sldMk cId="1906948293" sldId="256"/>
            <ac:spMk id="3" creationId="{09D8AFEC-1D3B-432B-615A-C5EF7FA90DF2}"/>
          </ac:spMkLst>
        </pc:spChg>
        <pc:spChg chg="add del">
          <ac:chgData name="Louimiah Lavinier" userId="9c907e7fa491c360" providerId="LiveId" clId="{3AF80E1D-9533-479E-BFB8-92F8CA2ACEE0}" dt="2023-10-16T16:57:53.998" v="4897" actId="26606"/>
          <ac:spMkLst>
            <pc:docMk/>
            <pc:sldMk cId="1906948293" sldId="256"/>
            <ac:spMk id="6" creationId="{A4322390-8B58-46BE-88EB-D9FD30C08743}"/>
          </ac:spMkLst>
        </pc:spChg>
        <pc:spChg chg="add del">
          <ac:chgData name="Louimiah Lavinier" userId="9c907e7fa491c360" providerId="LiveId" clId="{3AF80E1D-9533-479E-BFB8-92F8CA2ACEE0}" dt="2023-10-16T16:57:53.998" v="4897" actId="26606"/>
          <ac:spMkLst>
            <pc:docMk/>
            <pc:sldMk cId="1906948293" sldId="256"/>
            <ac:spMk id="7" creationId="{C885E190-58DD-42DD-A4A8-401E15C92A52}"/>
          </ac:spMkLst>
        </pc:spChg>
        <pc:spChg chg="add del">
          <ac:chgData name="Louimiah Lavinier" userId="9c907e7fa491c360" providerId="LiveId" clId="{3AF80E1D-9533-479E-BFB8-92F8CA2ACEE0}" dt="2023-10-10T15:22:47.975" v="63"/>
          <ac:spMkLst>
            <pc:docMk/>
            <pc:sldMk cId="1906948293" sldId="256"/>
            <ac:spMk id="9" creationId="{6DA65B90-7B06-4499-91BA-CDDD36132481}"/>
          </ac:spMkLst>
        </pc:spChg>
        <pc:spChg chg="add del">
          <ac:chgData name="Louimiah Lavinier" userId="9c907e7fa491c360" providerId="LiveId" clId="{3AF80E1D-9533-479E-BFB8-92F8CA2ACEE0}" dt="2023-10-10T15:22:47.975" v="63"/>
          <ac:spMkLst>
            <pc:docMk/>
            <pc:sldMk cId="1906948293" sldId="256"/>
            <ac:spMk id="11" creationId="{9502469D-C562-48E3-ABA2-3CFA55C52684}"/>
          </ac:spMkLst>
        </pc:spChg>
        <pc:spChg chg="add">
          <ac:chgData name="Louimiah Lavinier" userId="9c907e7fa491c360" providerId="LiveId" clId="{3AF80E1D-9533-479E-BFB8-92F8CA2ACEE0}" dt="2023-10-16T16:57:53.998" v="4897" actId="26606"/>
          <ac:spMkLst>
            <pc:docMk/>
            <pc:sldMk cId="1906948293" sldId="256"/>
            <ac:spMk id="12" creationId="{A4322390-8B58-46BE-88EB-D9FD30C08743}"/>
          </ac:spMkLst>
        </pc:spChg>
        <pc:picChg chg="add mod ord">
          <ac:chgData name="Louimiah Lavinier" userId="9c907e7fa491c360" providerId="LiveId" clId="{3AF80E1D-9533-479E-BFB8-92F8CA2ACEE0}" dt="2023-10-16T16:57:53.998" v="4897" actId="26606"/>
          <ac:picMkLst>
            <pc:docMk/>
            <pc:sldMk cId="1906948293" sldId="256"/>
            <ac:picMk id="4" creationId="{67C5A0A9-B3A1-2A8D-A878-F7F2BBD8A08A}"/>
          </ac:picMkLst>
        </pc:picChg>
        <pc:cxnChg chg="add del">
          <ac:chgData name="Louimiah Lavinier" userId="9c907e7fa491c360" providerId="LiveId" clId="{3AF80E1D-9533-479E-BFB8-92F8CA2ACEE0}" dt="2023-10-10T15:22:47.975" v="63"/>
          <ac:cxnSpMkLst>
            <pc:docMk/>
            <pc:sldMk cId="1906948293" sldId="256"/>
            <ac:cxnSpMk id="13" creationId="{6D4C177C-581F-4CC8-A686-0B6D25DC6A70}"/>
          </ac:cxnSpMkLst>
        </pc:cxnChg>
        <pc:cxnChg chg="add del">
          <ac:chgData name="Louimiah Lavinier" userId="9c907e7fa491c360" providerId="LiveId" clId="{3AF80E1D-9533-479E-BFB8-92F8CA2ACEE0}" dt="2023-10-10T15:22:47.975" v="63"/>
          <ac:cxnSpMkLst>
            <pc:docMk/>
            <pc:sldMk cId="1906948293" sldId="256"/>
            <ac:cxnSpMk id="15" creationId="{F3C8C2E5-55C2-48F4-A36A-473F2254C302}"/>
          </ac:cxnSpMkLst>
        </pc:cxnChg>
        <pc:cxnChg chg="add del">
          <ac:chgData name="Louimiah Lavinier" userId="9c907e7fa491c360" providerId="LiveId" clId="{3AF80E1D-9533-479E-BFB8-92F8CA2ACEE0}" dt="2023-10-10T15:22:47.975" v="63"/>
          <ac:cxnSpMkLst>
            <pc:docMk/>
            <pc:sldMk cId="1906948293" sldId="256"/>
            <ac:cxnSpMk id="17" creationId="{05B8EA5E-9C54-40D2-A319-5533E7D50E3C}"/>
          </ac:cxnSpMkLst>
        </pc:cxnChg>
      </pc:sldChg>
      <pc:sldChg chg="addSp delSp modSp new mod setBg setClrOvrMap">
        <pc:chgData name="Louimiah Lavinier" userId="9c907e7fa491c360" providerId="LiveId" clId="{3AF80E1D-9533-479E-BFB8-92F8CA2ACEE0}" dt="2023-10-16T17:14:35.254" v="4993" actId="20577"/>
        <pc:sldMkLst>
          <pc:docMk/>
          <pc:sldMk cId="1856186758" sldId="257"/>
        </pc:sldMkLst>
        <pc:spChg chg="mod">
          <ac:chgData name="Louimiah Lavinier" userId="9c907e7fa491c360" providerId="LiveId" clId="{3AF80E1D-9533-479E-BFB8-92F8CA2ACEE0}" dt="2023-10-15T18:14:42.255" v="747" actId="26606"/>
          <ac:spMkLst>
            <pc:docMk/>
            <pc:sldMk cId="1856186758" sldId="257"/>
            <ac:spMk id="2" creationId="{E9330BB8-09D6-EDB7-CC4F-C0C73D60EE83}"/>
          </ac:spMkLst>
        </pc:spChg>
        <pc:spChg chg="mod">
          <ac:chgData name="Louimiah Lavinier" userId="9c907e7fa491c360" providerId="LiveId" clId="{3AF80E1D-9533-479E-BFB8-92F8CA2ACEE0}" dt="2023-10-16T17:14:35.254" v="4993" actId="20577"/>
          <ac:spMkLst>
            <pc:docMk/>
            <pc:sldMk cId="1856186758" sldId="257"/>
            <ac:spMk id="3" creationId="{D4708641-3253-2B8D-490A-0C1E294DDFF6}"/>
          </ac:spMkLst>
        </pc:spChg>
        <pc:spChg chg="add del">
          <ac:chgData name="Louimiah Lavinier" userId="9c907e7fa491c360" providerId="LiveId" clId="{3AF80E1D-9533-479E-BFB8-92F8CA2ACEE0}" dt="2023-10-10T15:52:46.878" v="88" actId="26606"/>
          <ac:spMkLst>
            <pc:docMk/>
            <pc:sldMk cId="1856186758" sldId="257"/>
            <ac:spMk id="8" creationId="{052BEFF1-896C-45B1-B02C-96A6A1BC389A}"/>
          </ac:spMkLst>
        </pc:spChg>
        <pc:spChg chg="add">
          <ac:chgData name="Louimiah Lavinier" userId="9c907e7fa491c360" providerId="LiveId" clId="{3AF80E1D-9533-479E-BFB8-92F8CA2ACEE0}" dt="2023-10-15T18:14:42.255" v="747" actId="26606"/>
          <ac:spMkLst>
            <pc:docMk/>
            <pc:sldMk cId="1856186758" sldId="257"/>
            <ac:spMk id="9" creationId="{C8A3C342-1D03-412F-8DD3-BF519E8E0AE9}"/>
          </ac:spMkLst>
        </pc:spChg>
        <pc:spChg chg="add del">
          <ac:chgData name="Louimiah Lavinier" userId="9c907e7fa491c360" providerId="LiveId" clId="{3AF80E1D-9533-479E-BFB8-92F8CA2ACEE0}" dt="2023-10-10T15:52:46.878" v="88" actId="26606"/>
          <ac:spMkLst>
            <pc:docMk/>
            <pc:sldMk cId="1856186758" sldId="257"/>
            <ac:spMk id="10" creationId="{BB237A14-61B1-4C00-A670-5D8D68A8668E}"/>
          </ac:spMkLst>
        </pc:spChg>
        <pc:spChg chg="add">
          <ac:chgData name="Louimiah Lavinier" userId="9c907e7fa491c360" providerId="LiveId" clId="{3AF80E1D-9533-479E-BFB8-92F8CA2ACEE0}" dt="2023-10-15T18:14:42.255" v="747" actId="26606"/>
          <ac:spMkLst>
            <pc:docMk/>
            <pc:sldMk cId="1856186758" sldId="257"/>
            <ac:spMk id="11" creationId="{81CC9B02-E087-4350-AEBD-2C3CF001AF01}"/>
          </ac:spMkLst>
        </pc:spChg>
        <pc:spChg chg="add del">
          <ac:chgData name="Louimiah Lavinier" userId="9c907e7fa491c360" providerId="LiveId" clId="{3AF80E1D-9533-479E-BFB8-92F8CA2ACEE0}" dt="2023-10-10T15:52:46.878" v="88" actId="26606"/>
          <ac:spMkLst>
            <pc:docMk/>
            <pc:sldMk cId="1856186758" sldId="257"/>
            <ac:spMk id="12" creationId="{8598F259-6F54-47A3-8D13-1603D786A328}"/>
          </ac:spMkLst>
        </pc:spChg>
        <pc:spChg chg="add del">
          <ac:chgData name="Louimiah Lavinier" userId="9c907e7fa491c360" providerId="LiveId" clId="{3AF80E1D-9533-479E-BFB8-92F8CA2ACEE0}" dt="2023-10-10T15:52:46.878" v="88" actId="26606"/>
          <ac:spMkLst>
            <pc:docMk/>
            <pc:sldMk cId="1856186758" sldId="257"/>
            <ac:spMk id="14" creationId="{0BA768A8-4FED-4ED8-9E46-6BE72188ECD2}"/>
          </ac:spMkLst>
        </pc:spChg>
        <pc:picChg chg="add">
          <ac:chgData name="Louimiah Lavinier" userId="9c907e7fa491c360" providerId="LiveId" clId="{3AF80E1D-9533-479E-BFB8-92F8CA2ACEE0}" dt="2023-10-15T18:14:42.255" v="747" actId="26606"/>
          <ac:picMkLst>
            <pc:docMk/>
            <pc:sldMk cId="1856186758" sldId="257"/>
            <ac:picMk id="5" creationId="{157324EA-8444-6A45-CA48-4FC6B1BECF4C}"/>
          </ac:picMkLst>
        </pc:picChg>
      </pc:sldChg>
      <pc:sldChg chg="addSp delSp modSp new mod setBg">
        <pc:chgData name="Louimiah Lavinier" userId="9c907e7fa491c360" providerId="LiveId" clId="{3AF80E1D-9533-479E-BFB8-92F8CA2ACEE0}" dt="2023-10-15T18:25:59.182" v="838" actId="20577"/>
        <pc:sldMkLst>
          <pc:docMk/>
          <pc:sldMk cId="3197798759" sldId="258"/>
        </pc:sldMkLst>
        <pc:spChg chg="mod">
          <ac:chgData name="Louimiah Lavinier" userId="9c907e7fa491c360" providerId="LiveId" clId="{3AF80E1D-9533-479E-BFB8-92F8CA2ACEE0}" dt="2023-10-10T15:55:44.484" v="116" actId="26606"/>
          <ac:spMkLst>
            <pc:docMk/>
            <pc:sldMk cId="3197798759" sldId="258"/>
            <ac:spMk id="2" creationId="{A7A056DD-7A7F-B4A7-5B25-9B2B7642185B}"/>
          </ac:spMkLst>
        </pc:spChg>
        <pc:spChg chg="add del mod">
          <ac:chgData name="Louimiah Lavinier" userId="9c907e7fa491c360" providerId="LiveId" clId="{3AF80E1D-9533-479E-BFB8-92F8CA2ACEE0}" dt="2023-10-10T15:55:44.484" v="116" actId="26606"/>
          <ac:spMkLst>
            <pc:docMk/>
            <pc:sldMk cId="3197798759" sldId="258"/>
            <ac:spMk id="3" creationId="{5FC3A06B-4739-8321-1F69-E5B72C12E1D9}"/>
          </ac:spMkLst>
        </pc:spChg>
        <pc:spChg chg="add del">
          <ac:chgData name="Louimiah Lavinier" userId="9c907e7fa491c360" providerId="LiveId" clId="{3AF80E1D-9533-479E-BFB8-92F8CA2ACEE0}" dt="2023-10-10T15:55:08.301" v="109" actId="26606"/>
          <ac:spMkLst>
            <pc:docMk/>
            <pc:sldMk cId="3197798759" sldId="258"/>
            <ac:spMk id="9" creationId="{29787B81-C7DF-412B-A405-EF4454012DEE}"/>
          </ac:spMkLst>
        </pc:spChg>
        <pc:spChg chg="add del">
          <ac:chgData name="Louimiah Lavinier" userId="9c907e7fa491c360" providerId="LiveId" clId="{3AF80E1D-9533-479E-BFB8-92F8CA2ACEE0}" dt="2023-10-10T15:55:12.488" v="111" actId="26606"/>
          <ac:spMkLst>
            <pc:docMk/>
            <pc:sldMk cId="3197798759" sldId="258"/>
            <ac:spMk id="13" creationId="{989BE678-777B-482A-A616-FEDC47B162E5}"/>
          </ac:spMkLst>
        </pc:spChg>
        <pc:spChg chg="add del">
          <ac:chgData name="Louimiah Lavinier" userId="9c907e7fa491c360" providerId="LiveId" clId="{3AF80E1D-9533-479E-BFB8-92F8CA2ACEE0}" dt="2023-10-10T15:55:12.488" v="111" actId="26606"/>
          <ac:spMkLst>
            <pc:docMk/>
            <pc:sldMk cId="3197798759" sldId="258"/>
            <ac:spMk id="19" creationId="{D28BE0C3-2102-4820-B88B-A448B1840D14}"/>
          </ac:spMkLst>
        </pc:spChg>
        <pc:spChg chg="add del">
          <ac:chgData name="Louimiah Lavinier" userId="9c907e7fa491c360" providerId="LiveId" clId="{3AF80E1D-9533-479E-BFB8-92F8CA2ACEE0}" dt="2023-10-10T15:55:12.488" v="111" actId="26606"/>
          <ac:spMkLst>
            <pc:docMk/>
            <pc:sldMk cId="3197798759" sldId="258"/>
            <ac:spMk id="21" creationId="{C885E190-58DD-42DD-A4A8-401E15C92A52}"/>
          </ac:spMkLst>
        </pc:spChg>
        <pc:spChg chg="add del">
          <ac:chgData name="Louimiah Lavinier" userId="9c907e7fa491c360" providerId="LiveId" clId="{3AF80E1D-9533-479E-BFB8-92F8CA2ACEE0}" dt="2023-10-10T15:55:15.722" v="113" actId="26606"/>
          <ac:spMkLst>
            <pc:docMk/>
            <pc:sldMk cId="3197798759" sldId="258"/>
            <ac:spMk id="23" creationId="{29787B81-C7DF-412B-A405-EF4454012DEE}"/>
          </ac:spMkLst>
        </pc:spChg>
        <pc:spChg chg="add del">
          <ac:chgData name="Louimiah Lavinier" userId="9c907e7fa491c360" providerId="LiveId" clId="{3AF80E1D-9533-479E-BFB8-92F8CA2ACEE0}" dt="2023-10-10T15:55:15.722" v="113" actId="26606"/>
          <ac:spMkLst>
            <pc:docMk/>
            <pc:sldMk cId="3197798759" sldId="258"/>
            <ac:spMk id="25" creationId="{5FC3A06B-4739-8321-1F69-E5B72C12E1D9}"/>
          </ac:spMkLst>
        </pc:spChg>
        <pc:spChg chg="add del">
          <ac:chgData name="Louimiah Lavinier" userId="9c907e7fa491c360" providerId="LiveId" clId="{3AF80E1D-9533-479E-BFB8-92F8CA2ACEE0}" dt="2023-10-10T15:55:44.468" v="115" actId="26606"/>
          <ac:spMkLst>
            <pc:docMk/>
            <pc:sldMk cId="3197798759" sldId="258"/>
            <ac:spMk id="27" creationId="{C8A3C342-1D03-412F-8DD3-BF519E8E0AE9}"/>
          </ac:spMkLst>
        </pc:spChg>
        <pc:spChg chg="add del">
          <ac:chgData name="Louimiah Lavinier" userId="9c907e7fa491c360" providerId="LiveId" clId="{3AF80E1D-9533-479E-BFB8-92F8CA2ACEE0}" dt="2023-10-10T15:55:44.468" v="115" actId="26606"/>
          <ac:spMkLst>
            <pc:docMk/>
            <pc:sldMk cId="3197798759" sldId="258"/>
            <ac:spMk id="28" creationId="{5FC3A06B-4739-8321-1F69-E5B72C12E1D9}"/>
          </ac:spMkLst>
        </pc:spChg>
        <pc:spChg chg="add del">
          <ac:chgData name="Louimiah Lavinier" userId="9c907e7fa491c360" providerId="LiveId" clId="{3AF80E1D-9533-479E-BFB8-92F8CA2ACEE0}" dt="2023-10-10T15:55:44.468" v="115" actId="26606"/>
          <ac:spMkLst>
            <pc:docMk/>
            <pc:sldMk cId="3197798759" sldId="258"/>
            <ac:spMk id="29" creationId="{81CC9B02-E087-4350-AEBD-2C3CF001AF01}"/>
          </ac:spMkLst>
        </pc:spChg>
        <pc:spChg chg="add">
          <ac:chgData name="Louimiah Lavinier" userId="9c907e7fa491c360" providerId="LiveId" clId="{3AF80E1D-9533-479E-BFB8-92F8CA2ACEE0}" dt="2023-10-10T15:55:44.484" v="116" actId="26606"/>
          <ac:spMkLst>
            <pc:docMk/>
            <pc:sldMk cId="3197798759" sldId="258"/>
            <ac:spMk id="32" creationId="{29787B81-C7DF-412B-A405-EF4454012DEE}"/>
          </ac:spMkLst>
        </pc:spChg>
        <pc:spChg chg="add del mod">
          <ac:chgData name="Louimiah Lavinier" userId="9c907e7fa491c360" providerId="LiveId" clId="{3AF80E1D-9533-479E-BFB8-92F8CA2ACEE0}" dt="2023-10-15T18:19:43.639" v="806" actId="26606"/>
          <ac:spMkLst>
            <pc:docMk/>
            <pc:sldMk cId="3197798759" sldId="258"/>
            <ac:spMk id="34" creationId="{5FC3A06B-4739-8321-1F69-E5B72C12E1D9}"/>
          </ac:spMkLst>
        </pc:spChg>
        <pc:graphicFrameChg chg="add mod modGraphic">
          <ac:chgData name="Louimiah Lavinier" userId="9c907e7fa491c360" providerId="LiveId" clId="{3AF80E1D-9533-479E-BFB8-92F8CA2ACEE0}" dt="2023-10-15T18:25:59.182" v="838" actId="20577"/>
          <ac:graphicFrameMkLst>
            <pc:docMk/>
            <pc:sldMk cId="3197798759" sldId="258"/>
            <ac:graphicFrameMk id="36" creationId="{63EA1A62-CD6F-4393-E715-55D81347486E}"/>
          </ac:graphicFrameMkLst>
        </pc:graphicFrameChg>
        <pc:picChg chg="add del">
          <ac:chgData name="Louimiah Lavinier" userId="9c907e7fa491c360" providerId="LiveId" clId="{3AF80E1D-9533-479E-BFB8-92F8CA2ACEE0}" dt="2023-10-10T15:55:08.301" v="109" actId="26606"/>
          <ac:picMkLst>
            <pc:docMk/>
            <pc:sldMk cId="3197798759" sldId="258"/>
            <ac:picMk id="5" creationId="{A2A2D312-F5D7-E014-3259-F26A7C296AB6}"/>
          </ac:picMkLst>
        </pc:picChg>
        <pc:picChg chg="add del">
          <ac:chgData name="Louimiah Lavinier" userId="9c907e7fa491c360" providerId="LiveId" clId="{3AF80E1D-9533-479E-BFB8-92F8CA2ACEE0}" dt="2023-10-10T15:55:12.488" v="111" actId="26606"/>
          <ac:picMkLst>
            <pc:docMk/>
            <pc:sldMk cId="3197798759" sldId="258"/>
            <ac:picMk id="11" creationId="{950648F4-ABCD-4DF0-8641-76CFB2354721}"/>
          </ac:picMkLst>
        </pc:picChg>
        <pc:picChg chg="add del">
          <ac:chgData name="Louimiah Lavinier" userId="9c907e7fa491c360" providerId="LiveId" clId="{3AF80E1D-9533-479E-BFB8-92F8CA2ACEE0}" dt="2023-10-10T15:55:12.488" v="111" actId="26606"/>
          <ac:picMkLst>
            <pc:docMk/>
            <pc:sldMk cId="3197798759" sldId="258"/>
            <ac:picMk id="12" creationId="{DF19BAF3-7E20-4B9D-B544-BABAEEA1FA75}"/>
          </ac:picMkLst>
        </pc:picChg>
        <pc:picChg chg="add del">
          <ac:chgData name="Louimiah Lavinier" userId="9c907e7fa491c360" providerId="LiveId" clId="{3AF80E1D-9533-479E-BFB8-92F8CA2ACEE0}" dt="2023-10-10T15:55:12.488" v="111" actId="26606"/>
          <ac:picMkLst>
            <pc:docMk/>
            <pc:sldMk cId="3197798759" sldId="258"/>
            <ac:picMk id="14" creationId="{72BD5E7D-E60D-1818-BF72-0DDA389DBFF2}"/>
          </ac:picMkLst>
        </pc:picChg>
        <pc:picChg chg="add del">
          <ac:chgData name="Louimiah Lavinier" userId="9c907e7fa491c360" providerId="LiveId" clId="{3AF80E1D-9533-479E-BFB8-92F8CA2ACEE0}" dt="2023-10-10T15:55:12.488" v="111" actId="26606"/>
          <ac:picMkLst>
            <pc:docMk/>
            <pc:sldMk cId="3197798759" sldId="258"/>
            <ac:picMk id="15" creationId="{CF1EB4BD-9C7E-4AA3-9681-C7EB0DA6250B}"/>
          </ac:picMkLst>
        </pc:picChg>
        <pc:picChg chg="add del">
          <ac:chgData name="Louimiah Lavinier" userId="9c907e7fa491c360" providerId="LiveId" clId="{3AF80E1D-9533-479E-BFB8-92F8CA2ACEE0}" dt="2023-10-10T15:55:12.488" v="111" actId="26606"/>
          <ac:picMkLst>
            <pc:docMk/>
            <pc:sldMk cId="3197798759" sldId="258"/>
            <ac:picMk id="17" creationId="{94AAE3AA-3759-4D28-B0EF-575F25A5146C}"/>
          </ac:picMkLst>
        </pc:picChg>
        <pc:picChg chg="add del">
          <ac:chgData name="Louimiah Lavinier" userId="9c907e7fa491c360" providerId="LiveId" clId="{3AF80E1D-9533-479E-BFB8-92F8CA2ACEE0}" dt="2023-10-10T15:55:15.722" v="113" actId="26606"/>
          <ac:picMkLst>
            <pc:docMk/>
            <pc:sldMk cId="3197798759" sldId="258"/>
            <ac:picMk id="24" creationId="{A2A2D312-F5D7-E014-3259-F26A7C296AB6}"/>
          </ac:picMkLst>
        </pc:picChg>
        <pc:picChg chg="add del">
          <ac:chgData name="Louimiah Lavinier" userId="9c907e7fa491c360" providerId="LiveId" clId="{3AF80E1D-9533-479E-BFB8-92F8CA2ACEE0}" dt="2023-10-10T15:55:44.468" v="115" actId="26606"/>
          <ac:picMkLst>
            <pc:docMk/>
            <pc:sldMk cId="3197798759" sldId="258"/>
            <ac:picMk id="30" creationId="{B61497D2-42D2-D185-0006-0E4271FD63AC}"/>
          </ac:picMkLst>
        </pc:picChg>
        <pc:picChg chg="add">
          <ac:chgData name="Louimiah Lavinier" userId="9c907e7fa491c360" providerId="LiveId" clId="{3AF80E1D-9533-479E-BFB8-92F8CA2ACEE0}" dt="2023-10-10T15:55:44.484" v="116" actId="26606"/>
          <ac:picMkLst>
            <pc:docMk/>
            <pc:sldMk cId="3197798759" sldId="258"/>
            <ac:picMk id="33" creationId="{A2A2D312-F5D7-E014-3259-F26A7C296AB6}"/>
          </ac:picMkLst>
        </pc:picChg>
      </pc:sldChg>
      <pc:sldChg chg="addSp delSp modSp new mod setBg">
        <pc:chgData name="Louimiah Lavinier" userId="9c907e7fa491c360" providerId="LiveId" clId="{3AF80E1D-9533-479E-BFB8-92F8CA2ACEE0}" dt="2023-10-16T16:56:57.255" v="4894" actId="14826"/>
        <pc:sldMkLst>
          <pc:docMk/>
          <pc:sldMk cId="2831607159" sldId="259"/>
        </pc:sldMkLst>
        <pc:spChg chg="mod">
          <ac:chgData name="Louimiah Lavinier" userId="9c907e7fa491c360" providerId="LiveId" clId="{3AF80E1D-9533-479E-BFB8-92F8CA2ACEE0}" dt="2023-10-10T15:58:25.397" v="144" actId="26606"/>
          <ac:spMkLst>
            <pc:docMk/>
            <pc:sldMk cId="2831607159" sldId="259"/>
            <ac:spMk id="2" creationId="{3AA53BCA-4C61-FCBD-35A8-DD3A51D2AED2}"/>
          </ac:spMkLst>
        </pc:spChg>
        <pc:spChg chg="del mod">
          <ac:chgData name="Louimiah Lavinier" userId="9c907e7fa491c360" providerId="LiveId" clId="{3AF80E1D-9533-479E-BFB8-92F8CA2ACEE0}" dt="2023-10-15T18:27:18.824" v="839" actId="478"/>
          <ac:spMkLst>
            <pc:docMk/>
            <pc:sldMk cId="2831607159" sldId="259"/>
            <ac:spMk id="3" creationId="{17349CB2-DFB6-AFD5-9429-685400AE2A43}"/>
          </ac:spMkLst>
        </pc:spChg>
        <pc:spChg chg="add mod">
          <ac:chgData name="Louimiah Lavinier" userId="9c907e7fa491c360" providerId="LiveId" clId="{3AF80E1D-9533-479E-BFB8-92F8CA2ACEE0}" dt="2023-10-16T16:53:07.051" v="4885" actId="1076"/>
          <ac:spMkLst>
            <pc:docMk/>
            <pc:sldMk cId="2831607159" sldId="259"/>
            <ac:spMk id="4" creationId="{4A05759C-C039-B6FB-C04D-257FF8C86CEE}"/>
          </ac:spMkLst>
        </pc:spChg>
        <pc:spChg chg="add mod">
          <ac:chgData name="Louimiah Lavinier" userId="9c907e7fa491c360" providerId="LiveId" clId="{3AF80E1D-9533-479E-BFB8-92F8CA2ACEE0}" dt="2023-10-16T16:52:41.665" v="4882" actId="14100"/>
          <ac:spMkLst>
            <pc:docMk/>
            <pc:sldMk cId="2831607159" sldId="259"/>
            <ac:spMk id="8" creationId="{938BD89E-66E3-6E44-AE85-B12465F83593}"/>
          </ac:spMkLst>
        </pc:spChg>
        <pc:spChg chg="add del">
          <ac:chgData name="Louimiah Lavinier" userId="9c907e7fa491c360" providerId="LiveId" clId="{3AF80E1D-9533-479E-BFB8-92F8CA2ACEE0}" dt="2023-10-10T15:58:25.397" v="143" actId="26606"/>
          <ac:spMkLst>
            <pc:docMk/>
            <pc:sldMk cId="2831607159" sldId="259"/>
            <ac:spMk id="9" creationId="{0D187C4E-14B9-4504-B200-5127823FA78C}"/>
          </ac:spMkLst>
        </pc:spChg>
        <pc:spChg chg="add">
          <ac:chgData name="Louimiah Lavinier" userId="9c907e7fa491c360" providerId="LiveId" clId="{3AF80E1D-9533-479E-BFB8-92F8CA2ACEE0}" dt="2023-10-10T15:58:25.397" v="144" actId="26606"/>
          <ac:spMkLst>
            <pc:docMk/>
            <pc:sldMk cId="2831607159" sldId="259"/>
            <ac:spMk id="11" creationId="{29787B81-C7DF-412B-A405-EF4454012DEE}"/>
          </ac:spMkLst>
        </pc:spChg>
        <pc:spChg chg="add mod">
          <ac:chgData name="Louimiah Lavinier" userId="9c907e7fa491c360" providerId="LiveId" clId="{3AF80E1D-9533-479E-BFB8-92F8CA2ACEE0}" dt="2023-10-16T16:53:24.539" v="4887" actId="1076"/>
          <ac:spMkLst>
            <pc:docMk/>
            <pc:sldMk cId="2831607159" sldId="259"/>
            <ac:spMk id="14" creationId="{E1134A6D-6BD0-FF70-3966-2A0D4FC0290F}"/>
          </ac:spMkLst>
        </pc:spChg>
        <pc:spChg chg="add mod">
          <ac:chgData name="Louimiah Lavinier" userId="9c907e7fa491c360" providerId="LiveId" clId="{3AF80E1D-9533-479E-BFB8-92F8CA2ACEE0}" dt="2023-10-16T16:54:16.020" v="4891" actId="14100"/>
          <ac:spMkLst>
            <pc:docMk/>
            <pc:sldMk cId="2831607159" sldId="259"/>
            <ac:spMk id="16" creationId="{71FFCF08-0624-8829-E815-F313150D658E}"/>
          </ac:spMkLst>
        </pc:spChg>
        <pc:picChg chg="add del">
          <ac:chgData name="Louimiah Lavinier" userId="9c907e7fa491c360" providerId="LiveId" clId="{3AF80E1D-9533-479E-BFB8-92F8CA2ACEE0}" dt="2023-10-10T15:58:25.397" v="143" actId="26606"/>
          <ac:picMkLst>
            <pc:docMk/>
            <pc:sldMk cId="2831607159" sldId="259"/>
            <ac:picMk id="5" creationId="{52630137-A617-07C8-F3E9-35BB74246F8F}"/>
          </ac:picMkLst>
        </pc:picChg>
        <pc:picChg chg="add mod modCrop">
          <ac:chgData name="Louimiah Lavinier" userId="9c907e7fa491c360" providerId="LiveId" clId="{3AF80E1D-9533-479E-BFB8-92F8CA2ACEE0}" dt="2023-10-15T18:31:09.606" v="871" actId="1076"/>
          <ac:picMkLst>
            <pc:docMk/>
            <pc:sldMk cId="2831607159" sldId="259"/>
            <ac:picMk id="5" creationId="{E68B5155-6259-6EF3-2F39-A0953D8205D6}"/>
          </ac:picMkLst>
        </pc:picChg>
        <pc:picChg chg="add mod modCrop">
          <ac:chgData name="Louimiah Lavinier" userId="9c907e7fa491c360" providerId="LiveId" clId="{3AF80E1D-9533-479E-BFB8-92F8CA2ACEE0}" dt="2023-10-16T16:49:47.490" v="4868" actId="1076"/>
          <ac:picMkLst>
            <pc:docMk/>
            <pc:sldMk cId="2831607159" sldId="259"/>
            <ac:picMk id="7" creationId="{8016E44C-CB90-F14D-C2AC-D9AC854FC8E9}"/>
          </ac:picMkLst>
        </pc:picChg>
        <pc:picChg chg="add mod modCrop">
          <ac:chgData name="Louimiah Lavinier" userId="9c907e7fa491c360" providerId="LiveId" clId="{3AF80E1D-9533-479E-BFB8-92F8CA2ACEE0}" dt="2023-10-16T16:52:50.004" v="4883" actId="1076"/>
          <ac:picMkLst>
            <pc:docMk/>
            <pc:sldMk cId="2831607159" sldId="259"/>
            <ac:picMk id="9" creationId="{45A32CD2-F138-B0A1-D4D7-C4B5C8949C60}"/>
          </ac:picMkLst>
        </pc:picChg>
        <pc:picChg chg="add mod">
          <ac:chgData name="Louimiah Lavinier" userId="9c907e7fa491c360" providerId="LiveId" clId="{3AF80E1D-9533-479E-BFB8-92F8CA2ACEE0}" dt="2023-10-16T16:56:57.255" v="4894" actId="14826"/>
          <ac:picMkLst>
            <pc:docMk/>
            <pc:sldMk cId="2831607159" sldId="259"/>
            <ac:picMk id="12" creationId="{CB564B7E-3571-BD69-ADE0-B3E13A215739}"/>
          </ac:picMkLst>
        </pc:picChg>
        <pc:picChg chg="add mod modCrop">
          <ac:chgData name="Louimiah Lavinier" userId="9c907e7fa491c360" providerId="LiveId" clId="{3AF80E1D-9533-479E-BFB8-92F8CA2ACEE0}" dt="2023-10-16T16:50:40.709" v="4874" actId="1076"/>
          <ac:picMkLst>
            <pc:docMk/>
            <pc:sldMk cId="2831607159" sldId="259"/>
            <ac:picMk id="13" creationId="{0D763C74-2105-F091-56A5-E3C357CBCD13}"/>
          </ac:picMkLst>
        </pc:picChg>
      </pc:sldChg>
      <pc:sldChg chg="addSp delSp modSp new mod setBg">
        <pc:chgData name="Louimiah Lavinier" userId="9c907e7fa491c360" providerId="LiveId" clId="{3AF80E1D-9533-479E-BFB8-92F8CA2ACEE0}" dt="2023-10-15T18:50:33.829" v="1279" actId="26606"/>
        <pc:sldMkLst>
          <pc:docMk/>
          <pc:sldMk cId="1092987712" sldId="260"/>
        </pc:sldMkLst>
        <pc:spChg chg="mod">
          <ac:chgData name="Louimiah Lavinier" userId="9c907e7fa491c360" providerId="LiveId" clId="{3AF80E1D-9533-479E-BFB8-92F8CA2ACEE0}" dt="2023-10-15T18:50:33.829" v="1279" actId="26606"/>
          <ac:spMkLst>
            <pc:docMk/>
            <pc:sldMk cId="1092987712" sldId="260"/>
            <ac:spMk id="2" creationId="{F0819DC4-9064-F577-CDBB-78F73D938D60}"/>
          </ac:spMkLst>
        </pc:spChg>
        <pc:spChg chg="mod">
          <ac:chgData name="Louimiah Lavinier" userId="9c907e7fa491c360" providerId="LiveId" clId="{3AF80E1D-9533-479E-BFB8-92F8CA2ACEE0}" dt="2023-10-15T18:50:33.829" v="1279" actId="26606"/>
          <ac:spMkLst>
            <pc:docMk/>
            <pc:sldMk cId="1092987712" sldId="260"/>
            <ac:spMk id="3" creationId="{98DAAAD6-BA77-B02D-BF0D-C77CEE185A6C}"/>
          </ac:spMkLst>
        </pc:spChg>
        <pc:spChg chg="add del">
          <ac:chgData name="Louimiah Lavinier" userId="9c907e7fa491c360" providerId="LiveId" clId="{3AF80E1D-9533-479E-BFB8-92F8CA2ACEE0}" dt="2023-10-15T18:50:33.829" v="1279" actId="26606"/>
          <ac:spMkLst>
            <pc:docMk/>
            <pc:sldMk cId="1092987712" sldId="260"/>
            <ac:spMk id="9" creationId="{0D187C4E-14B9-4504-B200-5127823FA78C}"/>
          </ac:spMkLst>
        </pc:spChg>
        <pc:spChg chg="add">
          <ac:chgData name="Louimiah Lavinier" userId="9c907e7fa491c360" providerId="LiveId" clId="{3AF80E1D-9533-479E-BFB8-92F8CA2ACEE0}" dt="2023-10-15T18:50:33.829" v="1279" actId="26606"/>
          <ac:spMkLst>
            <pc:docMk/>
            <pc:sldMk cId="1092987712" sldId="260"/>
            <ac:spMk id="14" creationId="{C8A3C342-1D03-412F-8DD3-BF519E8E0AE9}"/>
          </ac:spMkLst>
        </pc:spChg>
        <pc:spChg chg="add">
          <ac:chgData name="Louimiah Lavinier" userId="9c907e7fa491c360" providerId="LiveId" clId="{3AF80E1D-9533-479E-BFB8-92F8CA2ACEE0}" dt="2023-10-15T18:50:33.829" v="1279" actId="26606"/>
          <ac:spMkLst>
            <pc:docMk/>
            <pc:sldMk cId="1092987712" sldId="260"/>
            <ac:spMk id="16" creationId="{81CC9B02-E087-4350-AEBD-2C3CF001AF01}"/>
          </ac:spMkLst>
        </pc:spChg>
        <pc:picChg chg="add mod ord">
          <ac:chgData name="Louimiah Lavinier" userId="9c907e7fa491c360" providerId="LiveId" clId="{3AF80E1D-9533-479E-BFB8-92F8CA2ACEE0}" dt="2023-10-15T18:50:33.829" v="1279" actId="26606"/>
          <ac:picMkLst>
            <pc:docMk/>
            <pc:sldMk cId="1092987712" sldId="260"/>
            <ac:picMk id="5" creationId="{3F81F57F-E3C0-BEC0-665B-40DAAC185E86}"/>
          </ac:picMkLst>
        </pc:picChg>
      </pc:sldChg>
      <pc:sldChg chg="addSp delSp modSp new mod setBg">
        <pc:chgData name="Louimiah Lavinier" userId="9c907e7fa491c360" providerId="LiveId" clId="{3AF80E1D-9533-479E-BFB8-92F8CA2ACEE0}" dt="2023-10-15T19:00:58.759" v="1516" actId="5793"/>
        <pc:sldMkLst>
          <pc:docMk/>
          <pc:sldMk cId="2258835303" sldId="261"/>
        </pc:sldMkLst>
        <pc:spChg chg="mod">
          <ac:chgData name="Louimiah Lavinier" userId="9c907e7fa491c360" providerId="LiveId" clId="{3AF80E1D-9533-479E-BFB8-92F8CA2ACEE0}" dt="2023-10-15T19:00:48.438" v="1515" actId="26606"/>
          <ac:spMkLst>
            <pc:docMk/>
            <pc:sldMk cId="2258835303" sldId="261"/>
            <ac:spMk id="2" creationId="{1EE78D4A-C844-4D86-4582-05A993C89B06}"/>
          </ac:spMkLst>
        </pc:spChg>
        <pc:spChg chg="mod">
          <ac:chgData name="Louimiah Lavinier" userId="9c907e7fa491c360" providerId="LiveId" clId="{3AF80E1D-9533-479E-BFB8-92F8CA2ACEE0}" dt="2023-10-15T19:00:58.759" v="1516" actId="5793"/>
          <ac:spMkLst>
            <pc:docMk/>
            <pc:sldMk cId="2258835303" sldId="261"/>
            <ac:spMk id="3" creationId="{A4E79D0A-24E3-4592-8019-2CAC5A717E4D}"/>
          </ac:spMkLst>
        </pc:spChg>
        <pc:spChg chg="add del">
          <ac:chgData name="Louimiah Lavinier" userId="9c907e7fa491c360" providerId="LiveId" clId="{3AF80E1D-9533-479E-BFB8-92F8CA2ACEE0}" dt="2023-10-15T19:00:48.438" v="1515" actId="26606"/>
          <ac:spMkLst>
            <pc:docMk/>
            <pc:sldMk cId="2258835303" sldId="261"/>
            <ac:spMk id="9" creationId="{29787B81-C7DF-412B-A405-EF4454012DEE}"/>
          </ac:spMkLst>
        </pc:spChg>
        <pc:spChg chg="add">
          <ac:chgData name="Louimiah Lavinier" userId="9c907e7fa491c360" providerId="LiveId" clId="{3AF80E1D-9533-479E-BFB8-92F8CA2ACEE0}" dt="2023-10-15T19:00:48.438" v="1515" actId="26606"/>
          <ac:spMkLst>
            <pc:docMk/>
            <pc:sldMk cId="2258835303" sldId="261"/>
            <ac:spMk id="14" creationId="{C8A3C342-1D03-412F-8DD3-BF519E8E0AE9}"/>
          </ac:spMkLst>
        </pc:spChg>
        <pc:spChg chg="add">
          <ac:chgData name="Louimiah Lavinier" userId="9c907e7fa491c360" providerId="LiveId" clId="{3AF80E1D-9533-479E-BFB8-92F8CA2ACEE0}" dt="2023-10-15T19:00:48.438" v="1515" actId="26606"/>
          <ac:spMkLst>
            <pc:docMk/>
            <pc:sldMk cId="2258835303" sldId="261"/>
            <ac:spMk id="16" creationId="{81CC9B02-E087-4350-AEBD-2C3CF001AF01}"/>
          </ac:spMkLst>
        </pc:spChg>
        <pc:picChg chg="add mod ord">
          <ac:chgData name="Louimiah Lavinier" userId="9c907e7fa491c360" providerId="LiveId" clId="{3AF80E1D-9533-479E-BFB8-92F8CA2ACEE0}" dt="2023-10-15T19:00:48.438" v="1515" actId="26606"/>
          <ac:picMkLst>
            <pc:docMk/>
            <pc:sldMk cId="2258835303" sldId="261"/>
            <ac:picMk id="5" creationId="{D5DAFC1D-E355-8311-62E2-A837611A089B}"/>
          </ac:picMkLst>
        </pc:picChg>
      </pc:sldChg>
      <pc:sldChg chg="addSp modSp mod setBg">
        <pc:chgData name="Louimiah Lavinier" userId="9c907e7fa491c360" providerId="LiveId" clId="{3AF80E1D-9533-479E-BFB8-92F8CA2ACEE0}" dt="2023-10-16T16:43:08.378" v="4850" actId="5793"/>
        <pc:sldMkLst>
          <pc:docMk/>
          <pc:sldMk cId="3064618537" sldId="262"/>
        </pc:sldMkLst>
        <pc:spChg chg="mod">
          <ac:chgData name="Louimiah Lavinier" userId="9c907e7fa491c360" providerId="LiveId" clId="{3AF80E1D-9533-479E-BFB8-92F8CA2ACEE0}" dt="2023-10-15T19:01:21.567" v="1517" actId="26606"/>
          <ac:spMkLst>
            <pc:docMk/>
            <pc:sldMk cId="3064618537" sldId="262"/>
            <ac:spMk id="2" creationId="{12570DED-E942-4274-A5C5-61D0403EDC64}"/>
          </ac:spMkLst>
        </pc:spChg>
        <pc:spChg chg="mod">
          <ac:chgData name="Louimiah Lavinier" userId="9c907e7fa491c360" providerId="LiveId" clId="{3AF80E1D-9533-479E-BFB8-92F8CA2ACEE0}" dt="2023-10-16T16:43:08.378" v="4850" actId="5793"/>
          <ac:spMkLst>
            <pc:docMk/>
            <pc:sldMk cId="3064618537" sldId="262"/>
            <ac:spMk id="7" creationId="{FADDAB32-E602-42AB-85E5-81A683738955}"/>
          </ac:spMkLst>
        </pc:spChg>
        <pc:spChg chg="add">
          <ac:chgData name="Louimiah Lavinier" userId="9c907e7fa491c360" providerId="LiveId" clId="{3AF80E1D-9533-479E-BFB8-92F8CA2ACEE0}" dt="2023-10-15T19:01:21.567" v="1517" actId="26606"/>
          <ac:spMkLst>
            <pc:docMk/>
            <pc:sldMk cId="3064618537" sldId="262"/>
            <ac:spMk id="16" creationId="{989BE678-777B-482A-A616-FEDC47B162E5}"/>
          </ac:spMkLst>
        </pc:spChg>
        <pc:spChg chg="add">
          <ac:chgData name="Louimiah Lavinier" userId="9c907e7fa491c360" providerId="LiveId" clId="{3AF80E1D-9533-479E-BFB8-92F8CA2ACEE0}" dt="2023-10-15T19:01:21.567" v="1517" actId="26606"/>
          <ac:spMkLst>
            <pc:docMk/>
            <pc:sldMk cId="3064618537" sldId="262"/>
            <ac:spMk id="22" creationId="{D28BE0C3-2102-4820-B88B-A448B1840D14}"/>
          </ac:spMkLst>
        </pc:spChg>
        <pc:spChg chg="add">
          <ac:chgData name="Louimiah Lavinier" userId="9c907e7fa491c360" providerId="LiveId" clId="{3AF80E1D-9533-479E-BFB8-92F8CA2ACEE0}" dt="2023-10-15T19:01:21.567" v="1517" actId="26606"/>
          <ac:spMkLst>
            <pc:docMk/>
            <pc:sldMk cId="3064618537" sldId="262"/>
            <ac:spMk id="24" creationId="{C8A3C342-1D03-412F-8DD3-BF519E8E0AE9}"/>
          </ac:spMkLst>
        </pc:spChg>
        <pc:spChg chg="add">
          <ac:chgData name="Louimiah Lavinier" userId="9c907e7fa491c360" providerId="LiveId" clId="{3AF80E1D-9533-479E-BFB8-92F8CA2ACEE0}" dt="2023-10-15T19:01:21.567" v="1517" actId="26606"/>
          <ac:spMkLst>
            <pc:docMk/>
            <pc:sldMk cId="3064618537" sldId="262"/>
            <ac:spMk id="26" creationId="{81CC9B02-E087-4350-AEBD-2C3CF001AF01}"/>
          </ac:spMkLst>
        </pc:spChg>
        <pc:picChg chg="mod">
          <ac:chgData name="Louimiah Lavinier" userId="9c907e7fa491c360" providerId="LiveId" clId="{3AF80E1D-9533-479E-BFB8-92F8CA2ACEE0}" dt="2023-10-15T19:01:21.567" v="1517" actId="26606"/>
          <ac:picMkLst>
            <pc:docMk/>
            <pc:sldMk cId="3064618537" sldId="262"/>
            <ac:picMk id="4" creationId="{CF18B7C1-8C95-3DF4-CB3D-1494C3C93351}"/>
          </ac:picMkLst>
        </pc:picChg>
        <pc:picChg chg="add">
          <ac:chgData name="Louimiah Lavinier" userId="9c907e7fa491c360" providerId="LiveId" clId="{3AF80E1D-9533-479E-BFB8-92F8CA2ACEE0}" dt="2023-10-15T19:01:21.567" v="1517" actId="26606"/>
          <ac:picMkLst>
            <pc:docMk/>
            <pc:sldMk cId="3064618537" sldId="262"/>
            <ac:picMk id="12" creationId="{DF19BAF3-7E20-4B9D-B544-BABAEEA1FA75}"/>
          </ac:picMkLst>
        </pc:picChg>
        <pc:picChg chg="add">
          <ac:chgData name="Louimiah Lavinier" userId="9c907e7fa491c360" providerId="LiveId" clId="{3AF80E1D-9533-479E-BFB8-92F8CA2ACEE0}" dt="2023-10-15T19:01:21.567" v="1517" actId="26606"/>
          <ac:picMkLst>
            <pc:docMk/>
            <pc:sldMk cId="3064618537" sldId="262"/>
            <ac:picMk id="14" creationId="{950648F4-ABCD-4DF0-8641-76CFB2354721}"/>
          </ac:picMkLst>
        </pc:picChg>
        <pc:picChg chg="add">
          <ac:chgData name="Louimiah Lavinier" userId="9c907e7fa491c360" providerId="LiveId" clId="{3AF80E1D-9533-479E-BFB8-92F8CA2ACEE0}" dt="2023-10-15T19:01:21.567" v="1517" actId="26606"/>
          <ac:picMkLst>
            <pc:docMk/>
            <pc:sldMk cId="3064618537" sldId="262"/>
            <ac:picMk id="18" creationId="{CF1EB4BD-9C7E-4AA3-9681-C7EB0DA6250B}"/>
          </ac:picMkLst>
        </pc:picChg>
        <pc:picChg chg="add">
          <ac:chgData name="Louimiah Lavinier" userId="9c907e7fa491c360" providerId="LiveId" clId="{3AF80E1D-9533-479E-BFB8-92F8CA2ACEE0}" dt="2023-10-15T19:01:21.567" v="1517" actId="26606"/>
          <ac:picMkLst>
            <pc:docMk/>
            <pc:sldMk cId="3064618537" sldId="262"/>
            <ac:picMk id="20" creationId="{94AAE3AA-3759-4D28-B0EF-575F25A5146C}"/>
          </ac:picMkLst>
        </pc:picChg>
      </pc:sldChg>
      <pc:sldChg chg="modSp mod">
        <pc:chgData name="Louimiah Lavinier" userId="9c907e7fa491c360" providerId="LiveId" clId="{3AF80E1D-9533-479E-BFB8-92F8CA2ACEE0}" dt="2023-10-16T15:17:29.748" v="4661" actId="1076"/>
        <pc:sldMkLst>
          <pc:docMk/>
          <pc:sldMk cId="1857308462" sldId="263"/>
        </pc:sldMkLst>
        <pc:spChg chg="mod">
          <ac:chgData name="Louimiah Lavinier" userId="9c907e7fa491c360" providerId="LiveId" clId="{3AF80E1D-9533-479E-BFB8-92F8CA2ACEE0}" dt="2023-10-16T15:17:29.748" v="4661" actId="1076"/>
          <ac:spMkLst>
            <pc:docMk/>
            <pc:sldMk cId="1857308462" sldId="263"/>
            <ac:spMk id="2" creationId="{35FCF965-A9E4-4FB1-BE6E-F3F2689FD91F}"/>
          </ac:spMkLst>
        </pc:spChg>
        <pc:spChg chg="mod">
          <ac:chgData name="Louimiah Lavinier" userId="9c907e7fa491c360" providerId="LiveId" clId="{3AF80E1D-9533-479E-BFB8-92F8CA2ACEE0}" dt="2023-10-16T15:17:11.235" v="4659" actId="1076"/>
          <ac:spMkLst>
            <pc:docMk/>
            <pc:sldMk cId="1857308462" sldId="263"/>
            <ac:spMk id="7" creationId="{93A4691B-2D9F-4647-9D3E-42EE87623D59}"/>
          </ac:spMkLst>
        </pc:spChg>
        <pc:picChg chg="mod">
          <ac:chgData name="Louimiah Lavinier" userId="9c907e7fa491c360" providerId="LiveId" clId="{3AF80E1D-9533-479E-BFB8-92F8CA2ACEE0}" dt="2023-10-16T15:17:02.114" v="4658" actId="1076"/>
          <ac:picMkLst>
            <pc:docMk/>
            <pc:sldMk cId="1857308462" sldId="263"/>
            <ac:picMk id="4" creationId="{2D863730-3F4E-7CAE-FA30-BC3E89059EED}"/>
          </ac:picMkLst>
        </pc:picChg>
      </pc:sldChg>
      <pc:sldChg chg="new del">
        <pc:chgData name="Louimiah Lavinier" userId="9c907e7fa491c360" providerId="LiveId" clId="{3AF80E1D-9533-479E-BFB8-92F8CA2ACEE0}" dt="2023-10-10T16:34:47.684" v="359" actId="47"/>
        <pc:sldMkLst>
          <pc:docMk/>
          <pc:sldMk cId="4256583479" sldId="264"/>
        </pc:sldMkLst>
      </pc:sldChg>
      <pc:sldChg chg="addSp delSp modSp new mod setBg">
        <pc:chgData name="Louimiah Lavinier" userId="9c907e7fa491c360" providerId="LiveId" clId="{3AF80E1D-9533-479E-BFB8-92F8CA2ACEE0}" dt="2023-10-16T00:59:50.536" v="1746" actId="5793"/>
        <pc:sldMkLst>
          <pc:docMk/>
          <pc:sldMk cId="1093598713" sldId="265"/>
        </pc:sldMkLst>
        <pc:spChg chg="mod">
          <ac:chgData name="Louimiah Lavinier" userId="9c907e7fa491c360" providerId="LiveId" clId="{3AF80E1D-9533-479E-BFB8-92F8CA2ACEE0}" dt="2023-10-16T00:59:45.713" v="1745" actId="26606"/>
          <ac:spMkLst>
            <pc:docMk/>
            <pc:sldMk cId="1093598713" sldId="265"/>
            <ac:spMk id="2" creationId="{0C8FB328-5028-AFBF-7446-5539D54329EB}"/>
          </ac:spMkLst>
        </pc:spChg>
        <pc:spChg chg="mod">
          <ac:chgData name="Louimiah Lavinier" userId="9c907e7fa491c360" providerId="LiveId" clId="{3AF80E1D-9533-479E-BFB8-92F8CA2ACEE0}" dt="2023-10-16T00:59:50.536" v="1746" actId="5793"/>
          <ac:spMkLst>
            <pc:docMk/>
            <pc:sldMk cId="1093598713" sldId="265"/>
            <ac:spMk id="3" creationId="{82299D1C-98BE-8362-7371-FFF328006D85}"/>
          </ac:spMkLst>
        </pc:spChg>
        <pc:spChg chg="add del">
          <ac:chgData name="Louimiah Lavinier" userId="9c907e7fa491c360" providerId="LiveId" clId="{3AF80E1D-9533-479E-BFB8-92F8CA2ACEE0}" dt="2023-10-10T16:13:59.470" v="238" actId="26606"/>
          <ac:spMkLst>
            <pc:docMk/>
            <pc:sldMk cId="1093598713" sldId="265"/>
            <ac:spMk id="9" creationId="{0D187C4E-14B9-4504-B200-5127823FA78C}"/>
          </ac:spMkLst>
        </pc:spChg>
        <pc:spChg chg="add del">
          <ac:chgData name="Louimiah Lavinier" userId="9c907e7fa491c360" providerId="LiveId" clId="{3AF80E1D-9533-479E-BFB8-92F8CA2ACEE0}" dt="2023-10-10T16:14:03.186" v="240" actId="26606"/>
          <ac:spMkLst>
            <pc:docMk/>
            <pc:sldMk cId="1093598713" sldId="265"/>
            <ac:spMk id="11" creationId="{29787B81-C7DF-412B-A405-EF4454012DEE}"/>
          </ac:spMkLst>
        </pc:spChg>
        <pc:spChg chg="add del">
          <ac:chgData name="Louimiah Lavinier" userId="9c907e7fa491c360" providerId="LiveId" clId="{3AF80E1D-9533-479E-BFB8-92F8CA2ACEE0}" dt="2023-10-16T00:59:45.713" v="1745" actId="26606"/>
          <ac:spMkLst>
            <pc:docMk/>
            <pc:sldMk cId="1093598713" sldId="265"/>
            <ac:spMk id="15" creationId="{0D187C4E-14B9-4504-B200-5127823FA78C}"/>
          </ac:spMkLst>
        </pc:spChg>
        <pc:spChg chg="add">
          <ac:chgData name="Louimiah Lavinier" userId="9c907e7fa491c360" providerId="LiveId" clId="{3AF80E1D-9533-479E-BFB8-92F8CA2ACEE0}" dt="2023-10-16T00:59:45.713" v="1745" actId="26606"/>
          <ac:spMkLst>
            <pc:docMk/>
            <pc:sldMk cId="1093598713" sldId="265"/>
            <ac:spMk id="20" creationId="{C8A3C342-1D03-412F-8DD3-BF519E8E0AE9}"/>
          </ac:spMkLst>
        </pc:spChg>
        <pc:spChg chg="add">
          <ac:chgData name="Louimiah Lavinier" userId="9c907e7fa491c360" providerId="LiveId" clId="{3AF80E1D-9533-479E-BFB8-92F8CA2ACEE0}" dt="2023-10-16T00:59:45.713" v="1745" actId="26606"/>
          <ac:spMkLst>
            <pc:docMk/>
            <pc:sldMk cId="1093598713" sldId="265"/>
            <ac:spMk id="22" creationId="{81CC9B02-E087-4350-AEBD-2C3CF001AF01}"/>
          </ac:spMkLst>
        </pc:spChg>
        <pc:picChg chg="add del">
          <ac:chgData name="Louimiah Lavinier" userId="9c907e7fa491c360" providerId="LiveId" clId="{3AF80E1D-9533-479E-BFB8-92F8CA2ACEE0}" dt="2023-10-10T16:13:59.470" v="238" actId="26606"/>
          <ac:picMkLst>
            <pc:docMk/>
            <pc:sldMk cId="1093598713" sldId="265"/>
            <ac:picMk id="5" creationId="{AFF47714-F6D5-3E89-2244-BD1E37381954}"/>
          </ac:picMkLst>
        </pc:picChg>
        <pc:picChg chg="add del">
          <ac:chgData name="Louimiah Lavinier" userId="9c907e7fa491c360" providerId="LiveId" clId="{3AF80E1D-9533-479E-BFB8-92F8CA2ACEE0}" dt="2023-10-10T16:14:03.186" v="240" actId="26606"/>
          <ac:picMkLst>
            <pc:docMk/>
            <pc:sldMk cId="1093598713" sldId="265"/>
            <ac:picMk id="12" creationId="{5FA0AFEB-3721-84D8-70F4-A582A5EBEF06}"/>
          </ac:picMkLst>
        </pc:picChg>
        <pc:picChg chg="add mod ord">
          <ac:chgData name="Louimiah Lavinier" userId="9c907e7fa491c360" providerId="LiveId" clId="{3AF80E1D-9533-479E-BFB8-92F8CA2ACEE0}" dt="2023-10-16T00:59:45.713" v="1745" actId="26606"/>
          <ac:picMkLst>
            <pc:docMk/>
            <pc:sldMk cId="1093598713" sldId="265"/>
            <ac:picMk id="14" creationId="{AFF47714-F6D5-3E89-2244-BD1E37381954}"/>
          </ac:picMkLst>
        </pc:picChg>
      </pc:sldChg>
      <pc:sldChg chg="modSp mod">
        <pc:chgData name="Louimiah Lavinier" userId="9c907e7fa491c360" providerId="LiveId" clId="{3AF80E1D-9533-479E-BFB8-92F8CA2ACEE0}" dt="2023-10-16T17:02:09.211" v="4952" actId="1076"/>
        <pc:sldMkLst>
          <pc:docMk/>
          <pc:sldMk cId="1066723512" sldId="266"/>
        </pc:sldMkLst>
        <pc:spChg chg="mod">
          <ac:chgData name="Louimiah Lavinier" userId="9c907e7fa491c360" providerId="LiveId" clId="{3AF80E1D-9533-479E-BFB8-92F8CA2ACEE0}" dt="2023-10-16T15:18:09.425" v="4662" actId="14100"/>
          <ac:spMkLst>
            <pc:docMk/>
            <pc:sldMk cId="1066723512" sldId="266"/>
            <ac:spMk id="2" creationId="{12570DED-E942-4274-A5C5-61D0403EDC64}"/>
          </ac:spMkLst>
        </pc:spChg>
        <pc:spChg chg="mod">
          <ac:chgData name="Louimiah Lavinier" userId="9c907e7fa491c360" providerId="LiveId" clId="{3AF80E1D-9533-479E-BFB8-92F8CA2ACEE0}" dt="2023-10-16T16:47:06.007" v="4858" actId="1076"/>
          <ac:spMkLst>
            <pc:docMk/>
            <pc:sldMk cId="1066723512" sldId="266"/>
            <ac:spMk id="7" creationId="{FADDAB32-E602-42AB-85E5-81A683738955}"/>
          </ac:spMkLst>
        </pc:spChg>
        <pc:picChg chg="mod">
          <ac:chgData name="Louimiah Lavinier" userId="9c907e7fa491c360" providerId="LiveId" clId="{3AF80E1D-9533-479E-BFB8-92F8CA2ACEE0}" dt="2023-10-16T17:02:09.211" v="4952" actId="1076"/>
          <ac:picMkLst>
            <pc:docMk/>
            <pc:sldMk cId="1066723512" sldId="266"/>
            <ac:picMk id="4" creationId="{9E1ACE99-5DC6-AEBF-BBBE-00F06808B410}"/>
          </ac:picMkLst>
        </pc:picChg>
      </pc:sldChg>
      <pc:sldChg chg="modSp mod">
        <pc:chgData name="Louimiah Lavinier" userId="9c907e7fa491c360" providerId="LiveId" clId="{3AF80E1D-9533-479E-BFB8-92F8CA2ACEE0}" dt="2023-10-16T15:19:06.398" v="4666" actId="1076"/>
        <pc:sldMkLst>
          <pc:docMk/>
          <pc:sldMk cId="242051622" sldId="267"/>
        </pc:sldMkLst>
        <pc:spChg chg="mod">
          <ac:chgData name="Louimiah Lavinier" userId="9c907e7fa491c360" providerId="LiveId" clId="{3AF80E1D-9533-479E-BFB8-92F8CA2ACEE0}" dt="2023-10-16T15:19:06.398" v="4666" actId="1076"/>
          <ac:spMkLst>
            <pc:docMk/>
            <pc:sldMk cId="242051622" sldId="267"/>
            <ac:spMk id="2" creationId="{35FCF965-A9E4-4FB1-BE6E-F3F2689FD91F}"/>
          </ac:spMkLst>
        </pc:spChg>
        <pc:spChg chg="mod">
          <ac:chgData name="Louimiah Lavinier" userId="9c907e7fa491c360" providerId="LiveId" clId="{3AF80E1D-9533-479E-BFB8-92F8CA2ACEE0}" dt="2023-10-16T15:18:27.873" v="4663" actId="1076"/>
          <ac:spMkLst>
            <pc:docMk/>
            <pc:sldMk cId="242051622" sldId="267"/>
            <ac:spMk id="7" creationId="{93A4691B-2D9F-4647-9D3E-42EE87623D59}"/>
          </ac:spMkLst>
        </pc:spChg>
        <pc:picChg chg="mod">
          <ac:chgData name="Louimiah Lavinier" userId="9c907e7fa491c360" providerId="LiveId" clId="{3AF80E1D-9533-479E-BFB8-92F8CA2ACEE0}" dt="2023-10-16T15:18:45.471" v="4664" actId="1076"/>
          <ac:picMkLst>
            <pc:docMk/>
            <pc:sldMk cId="242051622" sldId="267"/>
            <ac:picMk id="4" creationId="{B95CD46A-A49D-D8DA-6F84-6FE57E9F8140}"/>
          </ac:picMkLst>
        </pc:picChg>
      </pc:sldChg>
      <pc:sldChg chg="modSp mod">
        <pc:chgData name="Louimiah Lavinier" userId="9c907e7fa491c360" providerId="LiveId" clId="{3AF80E1D-9533-479E-BFB8-92F8CA2ACEE0}" dt="2023-10-16T15:19:59.591" v="4670" actId="1076"/>
        <pc:sldMkLst>
          <pc:docMk/>
          <pc:sldMk cId="1523681382" sldId="268"/>
        </pc:sldMkLst>
        <pc:spChg chg="mod">
          <ac:chgData name="Louimiah Lavinier" userId="9c907e7fa491c360" providerId="LiveId" clId="{3AF80E1D-9533-479E-BFB8-92F8CA2ACEE0}" dt="2023-10-16T15:19:46.285" v="4669" actId="1076"/>
          <ac:spMkLst>
            <pc:docMk/>
            <pc:sldMk cId="1523681382" sldId="268"/>
            <ac:spMk id="2" creationId="{35FCF965-A9E4-4FB1-BE6E-F3F2689FD91F}"/>
          </ac:spMkLst>
        </pc:spChg>
        <pc:spChg chg="mod">
          <ac:chgData name="Louimiah Lavinier" userId="9c907e7fa491c360" providerId="LiveId" clId="{3AF80E1D-9533-479E-BFB8-92F8CA2ACEE0}" dt="2023-10-16T15:19:59.591" v="4670" actId="1076"/>
          <ac:spMkLst>
            <pc:docMk/>
            <pc:sldMk cId="1523681382" sldId="268"/>
            <ac:spMk id="7" creationId="{93A4691B-2D9F-4647-9D3E-42EE87623D59}"/>
          </ac:spMkLst>
        </pc:spChg>
        <pc:picChg chg="mod">
          <ac:chgData name="Louimiah Lavinier" userId="9c907e7fa491c360" providerId="LiveId" clId="{3AF80E1D-9533-479E-BFB8-92F8CA2ACEE0}" dt="2023-10-16T15:19:39.484" v="4668" actId="1076"/>
          <ac:picMkLst>
            <pc:docMk/>
            <pc:sldMk cId="1523681382" sldId="268"/>
            <ac:picMk id="4" creationId="{B027B1F3-6CC7-59E1-8AE5-589AE5B00ED0}"/>
          </ac:picMkLst>
        </pc:picChg>
      </pc:sldChg>
      <pc:sldChg chg="new del">
        <pc:chgData name="Louimiah Lavinier" userId="9c907e7fa491c360" providerId="LiveId" clId="{3AF80E1D-9533-479E-BFB8-92F8CA2ACEE0}" dt="2023-10-10T16:23:07.816" v="310" actId="47"/>
        <pc:sldMkLst>
          <pc:docMk/>
          <pc:sldMk cId="2905143761" sldId="269"/>
        </pc:sldMkLst>
      </pc:sldChg>
      <pc:sldChg chg="addSp delSp modSp new mod setBg">
        <pc:chgData name="Louimiah Lavinier" userId="9c907e7fa491c360" providerId="LiveId" clId="{3AF80E1D-9533-479E-BFB8-92F8CA2ACEE0}" dt="2023-10-16T15:20:12.384" v="4671" actId="1076"/>
        <pc:sldMkLst>
          <pc:docMk/>
          <pc:sldMk cId="280852738" sldId="270"/>
        </pc:sldMkLst>
        <pc:spChg chg="mod">
          <ac:chgData name="Louimiah Lavinier" userId="9c907e7fa491c360" providerId="LiveId" clId="{3AF80E1D-9533-479E-BFB8-92F8CA2ACEE0}" dt="2023-10-16T01:09:40.265" v="1980" actId="26606"/>
          <ac:spMkLst>
            <pc:docMk/>
            <pc:sldMk cId="280852738" sldId="270"/>
            <ac:spMk id="2" creationId="{0A0FFB14-4A87-4820-6C67-4B66C975B929}"/>
          </ac:spMkLst>
        </pc:spChg>
        <pc:spChg chg="add del mod">
          <ac:chgData name="Louimiah Lavinier" userId="9c907e7fa491c360" providerId="LiveId" clId="{3AF80E1D-9533-479E-BFB8-92F8CA2ACEE0}" dt="2023-10-10T16:17:09.333" v="279" actId="26606"/>
          <ac:spMkLst>
            <pc:docMk/>
            <pc:sldMk cId="280852738" sldId="270"/>
            <ac:spMk id="3" creationId="{65958749-D0D1-9F8C-1E09-DF31852861B2}"/>
          </ac:spMkLst>
        </pc:spChg>
        <pc:spChg chg="add del">
          <ac:chgData name="Louimiah Lavinier" userId="9c907e7fa491c360" providerId="LiveId" clId="{3AF80E1D-9533-479E-BFB8-92F8CA2ACEE0}" dt="2023-10-10T16:17:01.175" v="274" actId="26606"/>
          <ac:spMkLst>
            <pc:docMk/>
            <pc:sldMk cId="280852738" sldId="270"/>
            <ac:spMk id="9" creationId="{29787B81-C7DF-412B-A405-EF4454012DEE}"/>
          </ac:spMkLst>
        </pc:spChg>
        <pc:spChg chg="add del">
          <ac:chgData name="Louimiah Lavinier" userId="9c907e7fa491c360" providerId="LiveId" clId="{3AF80E1D-9533-479E-BFB8-92F8CA2ACEE0}" dt="2023-10-10T16:17:09.317" v="278" actId="26606"/>
          <ac:spMkLst>
            <pc:docMk/>
            <pc:sldMk cId="280852738" sldId="270"/>
            <ac:spMk id="13" creationId="{989BE678-777B-482A-A616-FEDC47B162E5}"/>
          </ac:spMkLst>
        </pc:spChg>
        <pc:spChg chg="add del">
          <ac:chgData name="Louimiah Lavinier" userId="9c907e7fa491c360" providerId="LiveId" clId="{3AF80E1D-9533-479E-BFB8-92F8CA2ACEE0}" dt="2023-10-10T16:17:09.317" v="278" actId="26606"/>
          <ac:spMkLst>
            <pc:docMk/>
            <pc:sldMk cId="280852738" sldId="270"/>
            <ac:spMk id="19" creationId="{D28BE0C3-2102-4820-B88B-A448B1840D14}"/>
          </ac:spMkLst>
        </pc:spChg>
        <pc:spChg chg="add del">
          <ac:chgData name="Louimiah Lavinier" userId="9c907e7fa491c360" providerId="LiveId" clId="{3AF80E1D-9533-479E-BFB8-92F8CA2ACEE0}" dt="2023-10-10T16:17:09.317" v="278" actId="26606"/>
          <ac:spMkLst>
            <pc:docMk/>
            <pc:sldMk cId="280852738" sldId="270"/>
            <ac:spMk id="21" creationId="{C885E190-58DD-42DD-A4A8-401E15C92A52}"/>
          </ac:spMkLst>
        </pc:spChg>
        <pc:spChg chg="add del">
          <ac:chgData name="Louimiah Lavinier" userId="9c907e7fa491c360" providerId="LiveId" clId="{3AF80E1D-9533-479E-BFB8-92F8CA2ACEE0}" dt="2023-10-16T01:09:40.265" v="1980" actId="26606"/>
          <ac:spMkLst>
            <pc:docMk/>
            <pc:sldMk cId="280852738" sldId="270"/>
            <ac:spMk id="23" creationId="{29787B81-C7DF-412B-A405-EF4454012DEE}"/>
          </ac:spMkLst>
        </pc:spChg>
        <pc:spChg chg="add mod">
          <ac:chgData name="Louimiah Lavinier" userId="9c907e7fa491c360" providerId="LiveId" clId="{3AF80E1D-9533-479E-BFB8-92F8CA2ACEE0}" dt="2023-10-16T15:20:12.384" v="4671" actId="1076"/>
          <ac:spMkLst>
            <pc:docMk/>
            <pc:sldMk cId="280852738" sldId="270"/>
            <ac:spMk id="25" creationId="{65958749-D0D1-9F8C-1E09-DF31852861B2}"/>
          </ac:spMkLst>
        </pc:spChg>
        <pc:spChg chg="add">
          <ac:chgData name="Louimiah Lavinier" userId="9c907e7fa491c360" providerId="LiveId" clId="{3AF80E1D-9533-479E-BFB8-92F8CA2ACEE0}" dt="2023-10-16T01:09:40.265" v="1980" actId="26606"/>
          <ac:spMkLst>
            <pc:docMk/>
            <pc:sldMk cId="280852738" sldId="270"/>
            <ac:spMk id="30" creationId="{C8A3C342-1D03-412F-8DD3-BF519E8E0AE9}"/>
          </ac:spMkLst>
        </pc:spChg>
        <pc:spChg chg="add">
          <ac:chgData name="Louimiah Lavinier" userId="9c907e7fa491c360" providerId="LiveId" clId="{3AF80E1D-9533-479E-BFB8-92F8CA2ACEE0}" dt="2023-10-16T01:09:40.265" v="1980" actId="26606"/>
          <ac:spMkLst>
            <pc:docMk/>
            <pc:sldMk cId="280852738" sldId="270"/>
            <ac:spMk id="32" creationId="{81CC9B02-E087-4350-AEBD-2C3CF001AF01}"/>
          </ac:spMkLst>
        </pc:spChg>
        <pc:picChg chg="add del">
          <ac:chgData name="Louimiah Lavinier" userId="9c907e7fa491c360" providerId="LiveId" clId="{3AF80E1D-9533-479E-BFB8-92F8CA2ACEE0}" dt="2023-10-10T16:17:01.175" v="274" actId="26606"/>
          <ac:picMkLst>
            <pc:docMk/>
            <pc:sldMk cId="280852738" sldId="270"/>
            <ac:picMk id="5" creationId="{383C62D2-70CF-712B-7A2E-2FD0C48481E7}"/>
          </ac:picMkLst>
        </pc:picChg>
        <pc:picChg chg="add del">
          <ac:chgData name="Louimiah Lavinier" userId="9c907e7fa491c360" providerId="LiveId" clId="{3AF80E1D-9533-479E-BFB8-92F8CA2ACEE0}" dt="2023-10-10T16:17:09.317" v="278" actId="26606"/>
          <ac:picMkLst>
            <pc:docMk/>
            <pc:sldMk cId="280852738" sldId="270"/>
            <ac:picMk id="6" creationId="{DF19BAF3-7E20-4B9D-B544-BABAEEA1FA75}"/>
          </ac:picMkLst>
        </pc:picChg>
        <pc:picChg chg="add del">
          <ac:chgData name="Louimiah Lavinier" userId="9c907e7fa491c360" providerId="LiveId" clId="{3AF80E1D-9533-479E-BFB8-92F8CA2ACEE0}" dt="2023-10-10T16:17:09.317" v="278" actId="26606"/>
          <ac:picMkLst>
            <pc:docMk/>
            <pc:sldMk cId="280852738" sldId="270"/>
            <ac:picMk id="7" creationId="{50C15BA5-A26F-242E-5D1D-14FFDBE6EA55}"/>
          </ac:picMkLst>
        </pc:picChg>
        <pc:picChg chg="add del">
          <ac:chgData name="Louimiah Lavinier" userId="9c907e7fa491c360" providerId="LiveId" clId="{3AF80E1D-9533-479E-BFB8-92F8CA2ACEE0}" dt="2023-10-10T16:17:09.317" v="278" actId="26606"/>
          <ac:picMkLst>
            <pc:docMk/>
            <pc:sldMk cId="280852738" sldId="270"/>
            <ac:picMk id="11" creationId="{950648F4-ABCD-4DF0-8641-76CFB2354721}"/>
          </ac:picMkLst>
        </pc:picChg>
        <pc:picChg chg="add del">
          <ac:chgData name="Louimiah Lavinier" userId="9c907e7fa491c360" providerId="LiveId" clId="{3AF80E1D-9533-479E-BFB8-92F8CA2ACEE0}" dt="2023-10-10T16:17:09.317" v="278" actId="26606"/>
          <ac:picMkLst>
            <pc:docMk/>
            <pc:sldMk cId="280852738" sldId="270"/>
            <ac:picMk id="15" creationId="{CF1EB4BD-9C7E-4AA3-9681-C7EB0DA6250B}"/>
          </ac:picMkLst>
        </pc:picChg>
        <pc:picChg chg="add del">
          <ac:chgData name="Louimiah Lavinier" userId="9c907e7fa491c360" providerId="LiveId" clId="{3AF80E1D-9533-479E-BFB8-92F8CA2ACEE0}" dt="2023-10-10T16:17:09.317" v="278" actId="26606"/>
          <ac:picMkLst>
            <pc:docMk/>
            <pc:sldMk cId="280852738" sldId="270"/>
            <ac:picMk id="17" creationId="{94AAE3AA-3759-4D28-B0EF-575F25A5146C}"/>
          </ac:picMkLst>
        </pc:picChg>
        <pc:picChg chg="add mod ord">
          <ac:chgData name="Louimiah Lavinier" userId="9c907e7fa491c360" providerId="LiveId" clId="{3AF80E1D-9533-479E-BFB8-92F8CA2ACEE0}" dt="2023-10-16T01:09:40.265" v="1980" actId="26606"/>
          <ac:picMkLst>
            <pc:docMk/>
            <pc:sldMk cId="280852738" sldId="270"/>
            <ac:picMk id="24" creationId="{383C62D2-70CF-712B-7A2E-2FD0C48481E7}"/>
          </ac:picMkLst>
        </pc:picChg>
      </pc:sldChg>
      <pc:sldChg chg="modSp mod">
        <pc:chgData name="Louimiah Lavinier" userId="9c907e7fa491c360" providerId="LiveId" clId="{3AF80E1D-9533-479E-BFB8-92F8CA2ACEE0}" dt="2023-10-16T16:27:41.970" v="4672" actId="1076"/>
        <pc:sldMkLst>
          <pc:docMk/>
          <pc:sldMk cId="708362355" sldId="271"/>
        </pc:sldMkLst>
        <pc:spChg chg="mod">
          <ac:chgData name="Louimiah Lavinier" userId="9c907e7fa491c360" providerId="LiveId" clId="{3AF80E1D-9533-479E-BFB8-92F8CA2ACEE0}" dt="2023-10-10T16:23:59.871" v="317" actId="1076"/>
          <ac:spMkLst>
            <pc:docMk/>
            <pc:sldMk cId="708362355" sldId="271"/>
            <ac:spMk id="2" creationId="{35FCF965-A9E4-4FB1-BE6E-F3F2689FD91F}"/>
          </ac:spMkLst>
        </pc:spChg>
        <pc:spChg chg="mod">
          <ac:chgData name="Louimiah Lavinier" userId="9c907e7fa491c360" providerId="LiveId" clId="{3AF80E1D-9533-479E-BFB8-92F8CA2ACEE0}" dt="2023-10-16T16:27:41.970" v="4672" actId="1076"/>
          <ac:spMkLst>
            <pc:docMk/>
            <pc:sldMk cId="708362355" sldId="271"/>
            <ac:spMk id="7" creationId="{93A4691B-2D9F-4647-9D3E-42EE87623D59}"/>
          </ac:spMkLst>
        </pc:spChg>
      </pc:sldChg>
      <pc:sldChg chg="modSp mod">
        <pc:chgData name="Louimiah Lavinier" userId="9c907e7fa491c360" providerId="LiveId" clId="{3AF80E1D-9533-479E-BFB8-92F8CA2ACEE0}" dt="2023-10-10T16:24:14.654" v="319" actId="1076"/>
        <pc:sldMkLst>
          <pc:docMk/>
          <pc:sldMk cId="1778968278" sldId="272"/>
        </pc:sldMkLst>
        <pc:spChg chg="mod">
          <ac:chgData name="Louimiah Lavinier" userId="9c907e7fa491c360" providerId="LiveId" clId="{3AF80E1D-9533-479E-BFB8-92F8CA2ACEE0}" dt="2023-10-10T16:24:14.654" v="319" actId="1076"/>
          <ac:spMkLst>
            <pc:docMk/>
            <pc:sldMk cId="1778968278" sldId="272"/>
            <ac:spMk id="2" creationId="{35FCF965-A9E4-4FB1-BE6E-F3F2689FD91F}"/>
          </ac:spMkLst>
        </pc:spChg>
      </pc:sldChg>
      <pc:sldChg chg="modSp mod">
        <pc:chgData name="Louimiah Lavinier" userId="9c907e7fa491c360" providerId="LiveId" clId="{3AF80E1D-9533-479E-BFB8-92F8CA2ACEE0}" dt="2023-10-16T16:27:57.413" v="4673" actId="1076"/>
        <pc:sldMkLst>
          <pc:docMk/>
          <pc:sldMk cId="2761904354" sldId="273"/>
        </pc:sldMkLst>
        <pc:spChg chg="mod">
          <ac:chgData name="Louimiah Lavinier" userId="9c907e7fa491c360" providerId="LiveId" clId="{3AF80E1D-9533-479E-BFB8-92F8CA2ACEE0}" dt="2023-10-10T16:24:38.032" v="323" actId="1076"/>
          <ac:spMkLst>
            <pc:docMk/>
            <pc:sldMk cId="2761904354" sldId="273"/>
            <ac:spMk id="2" creationId="{35FCF965-A9E4-4FB1-BE6E-F3F2689FD91F}"/>
          </ac:spMkLst>
        </pc:spChg>
        <pc:spChg chg="mod">
          <ac:chgData name="Louimiah Lavinier" userId="9c907e7fa491c360" providerId="LiveId" clId="{3AF80E1D-9533-479E-BFB8-92F8CA2ACEE0}" dt="2023-10-16T16:27:57.413" v="4673" actId="1076"/>
          <ac:spMkLst>
            <pc:docMk/>
            <pc:sldMk cId="2761904354" sldId="273"/>
            <ac:spMk id="7" creationId="{93A4691B-2D9F-4647-9D3E-42EE87623D59}"/>
          </ac:spMkLst>
        </pc:spChg>
      </pc:sldChg>
      <pc:sldChg chg="new del">
        <pc:chgData name="Louimiah Lavinier" userId="9c907e7fa491c360" providerId="LiveId" clId="{3AF80E1D-9533-479E-BFB8-92F8CA2ACEE0}" dt="2023-10-10T16:19:06.010" v="284" actId="47"/>
        <pc:sldMkLst>
          <pc:docMk/>
          <pc:sldMk cId="1278707066" sldId="274"/>
        </pc:sldMkLst>
      </pc:sldChg>
      <pc:sldChg chg="new del">
        <pc:chgData name="Louimiah Lavinier" userId="9c907e7fa491c360" providerId="LiveId" clId="{3AF80E1D-9533-479E-BFB8-92F8CA2ACEE0}" dt="2023-10-10T16:28:16.651" v="324" actId="47"/>
        <pc:sldMkLst>
          <pc:docMk/>
          <pc:sldMk cId="2323689547" sldId="275"/>
        </pc:sldMkLst>
      </pc:sldChg>
      <pc:sldChg chg="addSp delSp modSp new mod setBg">
        <pc:chgData name="Louimiah Lavinier" userId="9c907e7fa491c360" providerId="LiveId" clId="{3AF80E1D-9533-479E-BFB8-92F8CA2ACEE0}" dt="2023-10-16T01:32:58.782" v="2836" actId="26606"/>
        <pc:sldMkLst>
          <pc:docMk/>
          <pc:sldMk cId="1479885102" sldId="276"/>
        </pc:sldMkLst>
        <pc:spChg chg="mod">
          <ac:chgData name="Louimiah Lavinier" userId="9c907e7fa491c360" providerId="LiveId" clId="{3AF80E1D-9533-479E-BFB8-92F8CA2ACEE0}" dt="2023-10-16T01:32:58.782" v="2836" actId="26606"/>
          <ac:spMkLst>
            <pc:docMk/>
            <pc:sldMk cId="1479885102" sldId="276"/>
            <ac:spMk id="2" creationId="{FC704E25-6643-46BE-2621-D69CF5C92D68}"/>
          </ac:spMkLst>
        </pc:spChg>
        <pc:spChg chg="mod">
          <ac:chgData name="Louimiah Lavinier" userId="9c907e7fa491c360" providerId="LiveId" clId="{3AF80E1D-9533-479E-BFB8-92F8CA2ACEE0}" dt="2023-10-16T01:32:58.782" v="2836" actId="26606"/>
          <ac:spMkLst>
            <pc:docMk/>
            <pc:sldMk cId="1479885102" sldId="276"/>
            <ac:spMk id="3" creationId="{902847F8-18C9-7E3E-2521-56933041E3BF}"/>
          </ac:spMkLst>
        </pc:spChg>
        <pc:spChg chg="add del">
          <ac:chgData name="Louimiah Lavinier" userId="9c907e7fa491c360" providerId="LiveId" clId="{3AF80E1D-9533-479E-BFB8-92F8CA2ACEE0}" dt="2023-10-16T01:32:58.782" v="2836" actId="26606"/>
          <ac:spMkLst>
            <pc:docMk/>
            <pc:sldMk cId="1479885102" sldId="276"/>
            <ac:spMk id="9" creationId="{0D187C4E-14B9-4504-B200-5127823FA78C}"/>
          </ac:spMkLst>
        </pc:spChg>
        <pc:spChg chg="add">
          <ac:chgData name="Louimiah Lavinier" userId="9c907e7fa491c360" providerId="LiveId" clId="{3AF80E1D-9533-479E-BFB8-92F8CA2ACEE0}" dt="2023-10-16T01:32:58.782" v="2836" actId="26606"/>
          <ac:spMkLst>
            <pc:docMk/>
            <pc:sldMk cId="1479885102" sldId="276"/>
            <ac:spMk id="14" creationId="{C8A3C342-1D03-412F-8DD3-BF519E8E0AE9}"/>
          </ac:spMkLst>
        </pc:spChg>
        <pc:spChg chg="add">
          <ac:chgData name="Louimiah Lavinier" userId="9c907e7fa491c360" providerId="LiveId" clId="{3AF80E1D-9533-479E-BFB8-92F8CA2ACEE0}" dt="2023-10-16T01:32:58.782" v="2836" actId="26606"/>
          <ac:spMkLst>
            <pc:docMk/>
            <pc:sldMk cId="1479885102" sldId="276"/>
            <ac:spMk id="16" creationId="{81CC9B02-E087-4350-AEBD-2C3CF001AF01}"/>
          </ac:spMkLst>
        </pc:spChg>
        <pc:picChg chg="add mod ord">
          <ac:chgData name="Louimiah Lavinier" userId="9c907e7fa491c360" providerId="LiveId" clId="{3AF80E1D-9533-479E-BFB8-92F8CA2ACEE0}" dt="2023-10-16T01:32:58.782" v="2836" actId="26606"/>
          <ac:picMkLst>
            <pc:docMk/>
            <pc:sldMk cId="1479885102" sldId="276"/>
            <ac:picMk id="5" creationId="{6828D4F8-5A61-2863-F12C-1F14B5F22450}"/>
          </ac:picMkLst>
        </pc:picChg>
      </pc:sldChg>
      <pc:sldChg chg="addSp modSp mod setBg setClrOvrMap">
        <pc:chgData name="Louimiah Lavinier" userId="9c907e7fa491c360" providerId="LiveId" clId="{3AF80E1D-9533-479E-BFB8-92F8CA2ACEE0}" dt="2023-10-16T16:38:42.577" v="4838" actId="1076"/>
        <pc:sldMkLst>
          <pc:docMk/>
          <pc:sldMk cId="2598458690" sldId="277"/>
        </pc:sldMkLst>
        <pc:spChg chg="mod">
          <ac:chgData name="Louimiah Lavinier" userId="9c907e7fa491c360" providerId="LiveId" clId="{3AF80E1D-9533-479E-BFB8-92F8CA2ACEE0}" dt="2023-10-16T16:38:22.904" v="4835" actId="1076"/>
          <ac:spMkLst>
            <pc:docMk/>
            <pc:sldMk cId="2598458690" sldId="277"/>
            <ac:spMk id="2" creationId="{12570DED-E942-4274-A5C5-61D0403EDC64}"/>
          </ac:spMkLst>
        </pc:spChg>
        <pc:spChg chg="mod">
          <ac:chgData name="Louimiah Lavinier" userId="9c907e7fa491c360" providerId="LiveId" clId="{3AF80E1D-9533-479E-BFB8-92F8CA2ACEE0}" dt="2023-10-16T16:38:42.577" v="4838" actId="1076"/>
          <ac:spMkLst>
            <pc:docMk/>
            <pc:sldMk cId="2598458690" sldId="277"/>
            <ac:spMk id="7" creationId="{FADDAB32-E602-42AB-85E5-81A683738955}"/>
          </ac:spMkLst>
        </pc:spChg>
        <pc:spChg chg="add">
          <ac:chgData name="Louimiah Lavinier" userId="9c907e7fa491c360" providerId="LiveId" clId="{3AF80E1D-9533-479E-BFB8-92F8CA2ACEE0}" dt="2023-10-10T16:34:14.198" v="358" actId="26606"/>
          <ac:spMkLst>
            <pc:docMk/>
            <pc:sldMk cId="2598458690" sldId="277"/>
            <ac:spMk id="16" creationId="{4AC0CD9D-7610-4620-93B4-798CCD9AB581}"/>
          </ac:spMkLst>
        </pc:spChg>
        <pc:spChg chg="add">
          <ac:chgData name="Louimiah Lavinier" userId="9c907e7fa491c360" providerId="LiveId" clId="{3AF80E1D-9533-479E-BFB8-92F8CA2ACEE0}" dt="2023-10-10T16:34:14.198" v="358" actId="26606"/>
          <ac:spMkLst>
            <pc:docMk/>
            <pc:sldMk cId="2598458690" sldId="277"/>
            <ac:spMk id="22" creationId="{DE4D62F9-188E-4530-84C2-24BDEE4BEB82}"/>
          </ac:spMkLst>
        </pc:spChg>
        <pc:spChg chg="add">
          <ac:chgData name="Louimiah Lavinier" userId="9c907e7fa491c360" providerId="LiveId" clId="{3AF80E1D-9533-479E-BFB8-92F8CA2ACEE0}" dt="2023-10-10T16:34:14.198" v="358" actId="26606"/>
          <ac:spMkLst>
            <pc:docMk/>
            <pc:sldMk cId="2598458690" sldId="277"/>
            <ac:spMk id="24" creationId="{5F3FC718-FDE3-4EF7-921E-A5F374EAF824}"/>
          </ac:spMkLst>
        </pc:spChg>
        <pc:spChg chg="add">
          <ac:chgData name="Louimiah Lavinier" userId="9c907e7fa491c360" providerId="LiveId" clId="{3AF80E1D-9533-479E-BFB8-92F8CA2ACEE0}" dt="2023-10-10T16:34:14.198" v="358" actId="26606"/>
          <ac:spMkLst>
            <pc:docMk/>
            <pc:sldMk cId="2598458690" sldId="277"/>
            <ac:spMk id="26" creationId="{FAA0F719-3DC8-4F08-AD8F-5A845658CB9D}"/>
          </ac:spMkLst>
        </pc:spChg>
        <pc:spChg chg="add">
          <ac:chgData name="Louimiah Lavinier" userId="9c907e7fa491c360" providerId="LiveId" clId="{3AF80E1D-9533-479E-BFB8-92F8CA2ACEE0}" dt="2023-10-10T16:34:14.198" v="358" actId="26606"/>
          <ac:spMkLst>
            <pc:docMk/>
            <pc:sldMk cId="2598458690" sldId="277"/>
            <ac:spMk id="28" creationId="{7DCB61BE-FA0F-4EFB-BE0E-268BAD8E30D6}"/>
          </ac:spMkLst>
        </pc:spChg>
        <pc:spChg chg="add">
          <ac:chgData name="Louimiah Lavinier" userId="9c907e7fa491c360" providerId="LiveId" clId="{3AF80E1D-9533-479E-BFB8-92F8CA2ACEE0}" dt="2023-10-10T16:34:14.198" v="358" actId="26606"/>
          <ac:spMkLst>
            <pc:docMk/>
            <pc:sldMk cId="2598458690" sldId="277"/>
            <ac:spMk id="30" creationId="{A4B31EAA-7423-46F7-9B90-4AB2B09C35C4}"/>
          </ac:spMkLst>
        </pc:spChg>
        <pc:picChg chg="mod">
          <ac:chgData name="Louimiah Lavinier" userId="9c907e7fa491c360" providerId="LiveId" clId="{3AF80E1D-9533-479E-BFB8-92F8CA2ACEE0}" dt="2023-10-16T16:28:22.864" v="4675" actId="14100"/>
          <ac:picMkLst>
            <pc:docMk/>
            <pc:sldMk cId="2598458690" sldId="277"/>
            <ac:picMk id="4" creationId="{88708E31-31B6-09A4-D265-4665BE29E9BC}"/>
          </ac:picMkLst>
        </pc:picChg>
        <pc:picChg chg="add">
          <ac:chgData name="Louimiah Lavinier" userId="9c907e7fa491c360" providerId="LiveId" clId="{3AF80E1D-9533-479E-BFB8-92F8CA2ACEE0}" dt="2023-10-10T16:34:14.198" v="358" actId="26606"/>
          <ac:picMkLst>
            <pc:docMk/>
            <pc:sldMk cId="2598458690" sldId="277"/>
            <ac:picMk id="12" creationId="{41B68C77-138E-4BF7-A276-BD0C78A4219F}"/>
          </ac:picMkLst>
        </pc:picChg>
        <pc:picChg chg="add">
          <ac:chgData name="Louimiah Lavinier" userId="9c907e7fa491c360" providerId="LiveId" clId="{3AF80E1D-9533-479E-BFB8-92F8CA2ACEE0}" dt="2023-10-10T16:34:14.198" v="358" actId="26606"/>
          <ac:picMkLst>
            <pc:docMk/>
            <pc:sldMk cId="2598458690" sldId="277"/>
            <ac:picMk id="14" creationId="{7C268552-D473-46ED-B1B8-422042C4DEF1}"/>
          </ac:picMkLst>
        </pc:picChg>
        <pc:picChg chg="add">
          <ac:chgData name="Louimiah Lavinier" userId="9c907e7fa491c360" providerId="LiveId" clId="{3AF80E1D-9533-479E-BFB8-92F8CA2ACEE0}" dt="2023-10-10T16:34:14.198" v="358" actId="26606"/>
          <ac:picMkLst>
            <pc:docMk/>
            <pc:sldMk cId="2598458690" sldId="277"/>
            <ac:picMk id="18" creationId="{B9238B3E-24AA-439A-B527-6C5DF6D72145}"/>
          </ac:picMkLst>
        </pc:picChg>
        <pc:picChg chg="add">
          <ac:chgData name="Louimiah Lavinier" userId="9c907e7fa491c360" providerId="LiveId" clId="{3AF80E1D-9533-479E-BFB8-92F8CA2ACEE0}" dt="2023-10-10T16:34:14.198" v="358" actId="26606"/>
          <ac:picMkLst>
            <pc:docMk/>
            <pc:sldMk cId="2598458690" sldId="277"/>
            <ac:picMk id="20" creationId="{69F01145-BEA3-4CBF-AA21-10077B948CA8}"/>
          </ac:picMkLst>
        </pc:picChg>
      </pc:sldChg>
      <pc:sldChg chg="addSp modSp mod setBg setClrOvrMap">
        <pc:chgData name="Louimiah Lavinier" userId="9c907e7fa491c360" providerId="LiveId" clId="{3AF80E1D-9533-479E-BFB8-92F8CA2ACEE0}" dt="2023-10-16T16:38:03.957" v="4833" actId="1076"/>
        <pc:sldMkLst>
          <pc:docMk/>
          <pc:sldMk cId="3160685893" sldId="278"/>
        </pc:sldMkLst>
        <pc:spChg chg="mod">
          <ac:chgData name="Louimiah Lavinier" userId="9c907e7fa491c360" providerId="LiveId" clId="{3AF80E1D-9533-479E-BFB8-92F8CA2ACEE0}" dt="2023-10-10T16:34:03.579" v="357" actId="26606"/>
          <ac:spMkLst>
            <pc:docMk/>
            <pc:sldMk cId="3160685893" sldId="278"/>
            <ac:spMk id="2" creationId="{12570DED-E942-4274-A5C5-61D0403EDC64}"/>
          </ac:spMkLst>
        </pc:spChg>
        <pc:spChg chg="mod ord">
          <ac:chgData name="Louimiah Lavinier" userId="9c907e7fa491c360" providerId="LiveId" clId="{3AF80E1D-9533-479E-BFB8-92F8CA2ACEE0}" dt="2023-10-16T16:38:03.957" v="4833" actId="1076"/>
          <ac:spMkLst>
            <pc:docMk/>
            <pc:sldMk cId="3160685893" sldId="278"/>
            <ac:spMk id="7" creationId="{FADDAB32-E602-42AB-85E5-81A683738955}"/>
          </ac:spMkLst>
        </pc:spChg>
        <pc:spChg chg="add">
          <ac:chgData name="Louimiah Lavinier" userId="9c907e7fa491c360" providerId="LiveId" clId="{3AF80E1D-9533-479E-BFB8-92F8CA2ACEE0}" dt="2023-10-10T16:34:03.579" v="357" actId="26606"/>
          <ac:spMkLst>
            <pc:docMk/>
            <pc:sldMk cId="3160685893" sldId="278"/>
            <ac:spMk id="16" creationId="{4AC0CD9D-7610-4620-93B4-798CCD9AB581}"/>
          </ac:spMkLst>
        </pc:spChg>
        <pc:spChg chg="add">
          <ac:chgData name="Louimiah Lavinier" userId="9c907e7fa491c360" providerId="LiveId" clId="{3AF80E1D-9533-479E-BFB8-92F8CA2ACEE0}" dt="2023-10-10T16:34:03.579" v="357" actId="26606"/>
          <ac:spMkLst>
            <pc:docMk/>
            <pc:sldMk cId="3160685893" sldId="278"/>
            <ac:spMk id="22" creationId="{DE4D62F9-188E-4530-84C2-24BDEE4BEB82}"/>
          </ac:spMkLst>
        </pc:spChg>
        <pc:spChg chg="add">
          <ac:chgData name="Louimiah Lavinier" userId="9c907e7fa491c360" providerId="LiveId" clId="{3AF80E1D-9533-479E-BFB8-92F8CA2ACEE0}" dt="2023-10-10T16:34:03.579" v="357" actId="26606"/>
          <ac:spMkLst>
            <pc:docMk/>
            <pc:sldMk cId="3160685893" sldId="278"/>
            <ac:spMk id="24" creationId="{B4AAD3FD-83A5-4B89-9F8F-01B8870865BE}"/>
          </ac:spMkLst>
        </pc:spChg>
        <pc:spChg chg="add">
          <ac:chgData name="Louimiah Lavinier" userId="9c907e7fa491c360" providerId="LiveId" clId="{3AF80E1D-9533-479E-BFB8-92F8CA2ACEE0}" dt="2023-10-10T16:34:03.579" v="357" actId="26606"/>
          <ac:spMkLst>
            <pc:docMk/>
            <pc:sldMk cId="3160685893" sldId="278"/>
            <ac:spMk id="26" creationId="{61752F1D-FC0F-4103-9584-630E643CCDA6}"/>
          </ac:spMkLst>
        </pc:spChg>
        <pc:spChg chg="add">
          <ac:chgData name="Louimiah Lavinier" userId="9c907e7fa491c360" providerId="LiveId" clId="{3AF80E1D-9533-479E-BFB8-92F8CA2ACEE0}" dt="2023-10-10T16:34:03.579" v="357" actId="26606"/>
          <ac:spMkLst>
            <pc:docMk/>
            <pc:sldMk cId="3160685893" sldId="278"/>
            <ac:spMk id="28" creationId="{70151CB7-E7DE-4917-B831-01DF9CE01306}"/>
          </ac:spMkLst>
        </pc:spChg>
        <pc:spChg chg="add">
          <ac:chgData name="Louimiah Lavinier" userId="9c907e7fa491c360" providerId="LiveId" clId="{3AF80E1D-9533-479E-BFB8-92F8CA2ACEE0}" dt="2023-10-10T16:34:03.579" v="357" actId="26606"/>
          <ac:spMkLst>
            <pc:docMk/>
            <pc:sldMk cId="3160685893" sldId="278"/>
            <ac:spMk id="30" creationId="{A92A1116-1C84-41DF-B803-1F7B0883EC82}"/>
          </ac:spMkLst>
        </pc:spChg>
        <pc:picChg chg="mod">
          <ac:chgData name="Louimiah Lavinier" userId="9c907e7fa491c360" providerId="LiveId" clId="{3AF80E1D-9533-479E-BFB8-92F8CA2ACEE0}" dt="2023-10-10T16:34:03.579" v="357" actId="26606"/>
          <ac:picMkLst>
            <pc:docMk/>
            <pc:sldMk cId="3160685893" sldId="278"/>
            <ac:picMk id="4" creationId="{5239810F-FE49-573D-D9A9-A87186A1CE8E}"/>
          </ac:picMkLst>
        </pc:picChg>
        <pc:picChg chg="add">
          <ac:chgData name="Louimiah Lavinier" userId="9c907e7fa491c360" providerId="LiveId" clId="{3AF80E1D-9533-479E-BFB8-92F8CA2ACEE0}" dt="2023-10-10T16:34:03.579" v="357" actId="26606"/>
          <ac:picMkLst>
            <pc:docMk/>
            <pc:sldMk cId="3160685893" sldId="278"/>
            <ac:picMk id="12" creationId="{41B68C77-138E-4BF7-A276-BD0C78A4219F}"/>
          </ac:picMkLst>
        </pc:picChg>
        <pc:picChg chg="add">
          <ac:chgData name="Louimiah Lavinier" userId="9c907e7fa491c360" providerId="LiveId" clId="{3AF80E1D-9533-479E-BFB8-92F8CA2ACEE0}" dt="2023-10-10T16:34:03.579" v="357" actId="26606"/>
          <ac:picMkLst>
            <pc:docMk/>
            <pc:sldMk cId="3160685893" sldId="278"/>
            <ac:picMk id="14" creationId="{7C268552-D473-46ED-B1B8-422042C4DEF1}"/>
          </ac:picMkLst>
        </pc:picChg>
        <pc:picChg chg="add">
          <ac:chgData name="Louimiah Lavinier" userId="9c907e7fa491c360" providerId="LiveId" clId="{3AF80E1D-9533-479E-BFB8-92F8CA2ACEE0}" dt="2023-10-10T16:34:03.579" v="357" actId="26606"/>
          <ac:picMkLst>
            <pc:docMk/>
            <pc:sldMk cId="3160685893" sldId="278"/>
            <ac:picMk id="18" creationId="{B9238B3E-24AA-439A-B527-6C5DF6D72145}"/>
          </ac:picMkLst>
        </pc:picChg>
        <pc:picChg chg="add">
          <ac:chgData name="Louimiah Lavinier" userId="9c907e7fa491c360" providerId="LiveId" clId="{3AF80E1D-9533-479E-BFB8-92F8CA2ACEE0}" dt="2023-10-10T16:34:03.579" v="357" actId="26606"/>
          <ac:picMkLst>
            <pc:docMk/>
            <pc:sldMk cId="3160685893" sldId="278"/>
            <ac:picMk id="20" creationId="{69F01145-BEA3-4CBF-AA21-10077B948CA8}"/>
          </ac:picMkLst>
        </pc:picChg>
      </pc:sldChg>
      <pc:sldChg chg="addSp modSp mod setBg setClrOvrMap">
        <pc:chgData name="Louimiah Lavinier" userId="9c907e7fa491c360" providerId="LiveId" clId="{3AF80E1D-9533-479E-BFB8-92F8CA2ACEE0}" dt="2023-10-16T16:37:46.405" v="4831" actId="1076"/>
        <pc:sldMkLst>
          <pc:docMk/>
          <pc:sldMk cId="3463136312" sldId="279"/>
        </pc:sldMkLst>
        <pc:spChg chg="mod">
          <ac:chgData name="Louimiah Lavinier" userId="9c907e7fa491c360" providerId="LiveId" clId="{3AF80E1D-9533-479E-BFB8-92F8CA2ACEE0}" dt="2023-10-10T16:33:22.804" v="354" actId="26606"/>
          <ac:spMkLst>
            <pc:docMk/>
            <pc:sldMk cId="3463136312" sldId="279"/>
            <ac:spMk id="2" creationId="{35FCF965-A9E4-4FB1-BE6E-F3F2689FD91F}"/>
          </ac:spMkLst>
        </pc:spChg>
        <pc:spChg chg="mod">
          <ac:chgData name="Louimiah Lavinier" userId="9c907e7fa491c360" providerId="LiveId" clId="{3AF80E1D-9533-479E-BFB8-92F8CA2ACEE0}" dt="2023-10-16T16:37:46.405" v="4831" actId="1076"/>
          <ac:spMkLst>
            <pc:docMk/>
            <pc:sldMk cId="3463136312" sldId="279"/>
            <ac:spMk id="7" creationId="{93A4691B-2D9F-4647-9D3E-42EE87623D59}"/>
          </ac:spMkLst>
        </pc:spChg>
        <pc:spChg chg="add">
          <ac:chgData name="Louimiah Lavinier" userId="9c907e7fa491c360" providerId="LiveId" clId="{3AF80E1D-9533-479E-BFB8-92F8CA2ACEE0}" dt="2023-10-10T16:33:22.804" v="354" actId="26606"/>
          <ac:spMkLst>
            <pc:docMk/>
            <pc:sldMk cId="3463136312" sldId="279"/>
            <ac:spMk id="16" creationId="{4AC0CD9D-7610-4620-93B4-798CCD9AB581}"/>
          </ac:spMkLst>
        </pc:spChg>
        <pc:spChg chg="add">
          <ac:chgData name="Louimiah Lavinier" userId="9c907e7fa491c360" providerId="LiveId" clId="{3AF80E1D-9533-479E-BFB8-92F8CA2ACEE0}" dt="2023-10-10T16:33:22.804" v="354" actId="26606"/>
          <ac:spMkLst>
            <pc:docMk/>
            <pc:sldMk cId="3463136312" sldId="279"/>
            <ac:spMk id="22" creationId="{DE4D62F9-188E-4530-84C2-24BDEE4BEB82}"/>
          </ac:spMkLst>
        </pc:spChg>
        <pc:spChg chg="add">
          <ac:chgData name="Louimiah Lavinier" userId="9c907e7fa491c360" providerId="LiveId" clId="{3AF80E1D-9533-479E-BFB8-92F8CA2ACEE0}" dt="2023-10-10T16:33:22.804" v="354" actId="26606"/>
          <ac:spMkLst>
            <pc:docMk/>
            <pc:sldMk cId="3463136312" sldId="279"/>
            <ac:spMk id="24" creationId="{B4AAD3FD-83A5-4B89-9F8F-01B8870865BE}"/>
          </ac:spMkLst>
        </pc:spChg>
        <pc:spChg chg="add">
          <ac:chgData name="Louimiah Lavinier" userId="9c907e7fa491c360" providerId="LiveId" clId="{3AF80E1D-9533-479E-BFB8-92F8CA2ACEE0}" dt="2023-10-10T16:33:22.804" v="354" actId="26606"/>
          <ac:spMkLst>
            <pc:docMk/>
            <pc:sldMk cId="3463136312" sldId="279"/>
            <ac:spMk id="26" creationId="{61752F1D-FC0F-4103-9584-630E643CCDA6}"/>
          </ac:spMkLst>
        </pc:spChg>
        <pc:spChg chg="add">
          <ac:chgData name="Louimiah Lavinier" userId="9c907e7fa491c360" providerId="LiveId" clId="{3AF80E1D-9533-479E-BFB8-92F8CA2ACEE0}" dt="2023-10-10T16:33:22.804" v="354" actId="26606"/>
          <ac:spMkLst>
            <pc:docMk/>
            <pc:sldMk cId="3463136312" sldId="279"/>
            <ac:spMk id="28" creationId="{70151CB7-E7DE-4917-B831-01DF9CE01306}"/>
          </ac:spMkLst>
        </pc:spChg>
        <pc:spChg chg="add">
          <ac:chgData name="Louimiah Lavinier" userId="9c907e7fa491c360" providerId="LiveId" clId="{3AF80E1D-9533-479E-BFB8-92F8CA2ACEE0}" dt="2023-10-10T16:33:22.804" v="354" actId="26606"/>
          <ac:spMkLst>
            <pc:docMk/>
            <pc:sldMk cId="3463136312" sldId="279"/>
            <ac:spMk id="30" creationId="{A92A1116-1C84-41DF-B803-1F7B0883EC82}"/>
          </ac:spMkLst>
        </pc:spChg>
        <pc:graphicFrameChg chg="add mod">
          <ac:chgData name="Louimiah Lavinier" userId="9c907e7fa491c360" providerId="LiveId" clId="{3AF80E1D-9533-479E-BFB8-92F8CA2ACEE0}" dt="2023-10-10T16:33:47.997" v="356" actId="1076"/>
          <ac:graphicFrameMkLst>
            <pc:docMk/>
            <pc:sldMk cId="3463136312" sldId="279"/>
            <ac:graphicFrameMk id="4" creationId="{B07714D0-B8EA-C062-F7CA-A197EAEB71EB}"/>
          </ac:graphicFrameMkLst>
        </pc:graphicFrameChg>
        <pc:picChg chg="add">
          <ac:chgData name="Louimiah Lavinier" userId="9c907e7fa491c360" providerId="LiveId" clId="{3AF80E1D-9533-479E-BFB8-92F8CA2ACEE0}" dt="2023-10-10T16:33:22.804" v="354" actId="26606"/>
          <ac:picMkLst>
            <pc:docMk/>
            <pc:sldMk cId="3463136312" sldId="279"/>
            <ac:picMk id="12" creationId="{41B68C77-138E-4BF7-A276-BD0C78A4219F}"/>
          </ac:picMkLst>
        </pc:picChg>
        <pc:picChg chg="add">
          <ac:chgData name="Louimiah Lavinier" userId="9c907e7fa491c360" providerId="LiveId" clId="{3AF80E1D-9533-479E-BFB8-92F8CA2ACEE0}" dt="2023-10-10T16:33:22.804" v="354" actId="26606"/>
          <ac:picMkLst>
            <pc:docMk/>
            <pc:sldMk cId="3463136312" sldId="279"/>
            <ac:picMk id="14" creationId="{7C268552-D473-46ED-B1B8-422042C4DEF1}"/>
          </ac:picMkLst>
        </pc:picChg>
        <pc:picChg chg="add">
          <ac:chgData name="Louimiah Lavinier" userId="9c907e7fa491c360" providerId="LiveId" clId="{3AF80E1D-9533-479E-BFB8-92F8CA2ACEE0}" dt="2023-10-10T16:33:22.804" v="354" actId="26606"/>
          <ac:picMkLst>
            <pc:docMk/>
            <pc:sldMk cId="3463136312" sldId="279"/>
            <ac:picMk id="18" creationId="{B9238B3E-24AA-439A-B527-6C5DF6D72145}"/>
          </ac:picMkLst>
        </pc:picChg>
        <pc:picChg chg="add">
          <ac:chgData name="Louimiah Lavinier" userId="9c907e7fa491c360" providerId="LiveId" clId="{3AF80E1D-9533-479E-BFB8-92F8CA2ACEE0}" dt="2023-10-10T16:33:22.804" v="354" actId="26606"/>
          <ac:picMkLst>
            <pc:docMk/>
            <pc:sldMk cId="3463136312" sldId="279"/>
            <ac:picMk id="20" creationId="{69F01145-BEA3-4CBF-AA21-10077B948CA8}"/>
          </ac:picMkLst>
        </pc:picChg>
      </pc:sldChg>
      <pc:sldChg chg="new del">
        <pc:chgData name="Louimiah Lavinier" userId="9c907e7fa491c360" providerId="LiveId" clId="{3AF80E1D-9533-479E-BFB8-92F8CA2ACEE0}" dt="2023-10-10T16:28:37.612" v="328" actId="47"/>
        <pc:sldMkLst>
          <pc:docMk/>
          <pc:sldMk cId="503029107" sldId="280"/>
        </pc:sldMkLst>
      </pc:sldChg>
      <pc:sldChg chg="addSp delSp modSp new mod setBg delDesignElem chgLayout">
        <pc:chgData name="Louimiah Lavinier" userId="9c907e7fa491c360" providerId="LiveId" clId="{3AF80E1D-9533-479E-BFB8-92F8CA2ACEE0}" dt="2023-10-16T02:36:03.435" v="3260" actId="5793"/>
        <pc:sldMkLst>
          <pc:docMk/>
          <pc:sldMk cId="1940250804" sldId="281"/>
        </pc:sldMkLst>
        <pc:spChg chg="mod ord">
          <ac:chgData name="Louimiah Lavinier" userId="9c907e7fa491c360" providerId="LiveId" clId="{3AF80E1D-9533-479E-BFB8-92F8CA2ACEE0}" dt="2023-10-16T02:35:59.307" v="3259" actId="26606"/>
          <ac:spMkLst>
            <pc:docMk/>
            <pc:sldMk cId="1940250804" sldId="281"/>
            <ac:spMk id="2" creationId="{DBCDA4DD-A7C2-5E7B-7E4A-642BA50B87BC}"/>
          </ac:spMkLst>
        </pc:spChg>
        <pc:spChg chg="del">
          <ac:chgData name="Louimiah Lavinier" userId="9c907e7fa491c360" providerId="LiveId" clId="{3AF80E1D-9533-479E-BFB8-92F8CA2ACEE0}" dt="2023-10-10T16:30:35.549" v="343" actId="26606"/>
          <ac:spMkLst>
            <pc:docMk/>
            <pc:sldMk cId="1940250804" sldId="281"/>
            <ac:spMk id="3" creationId="{12684651-A431-8C2D-3085-0D6DAEE5187F}"/>
          </ac:spMkLst>
        </pc:spChg>
        <pc:spChg chg="add mod ord">
          <ac:chgData name="Louimiah Lavinier" userId="9c907e7fa491c360" providerId="LiveId" clId="{3AF80E1D-9533-479E-BFB8-92F8CA2ACEE0}" dt="2023-10-16T02:36:03.435" v="3260" actId="5793"/>
          <ac:spMkLst>
            <pc:docMk/>
            <pc:sldMk cId="1940250804" sldId="281"/>
            <ac:spMk id="3" creationId="{97AA852F-F32B-DC83-E43C-783ACED38D50}"/>
          </ac:spMkLst>
        </pc:spChg>
        <pc:spChg chg="add">
          <ac:chgData name="Louimiah Lavinier" userId="9c907e7fa491c360" providerId="LiveId" clId="{3AF80E1D-9533-479E-BFB8-92F8CA2ACEE0}" dt="2023-10-16T02:35:59.307" v="3259" actId="26606"/>
          <ac:spMkLst>
            <pc:docMk/>
            <pc:sldMk cId="1940250804" sldId="281"/>
            <ac:spMk id="10" creationId="{C8A3C342-1D03-412F-8DD3-BF519E8E0AE9}"/>
          </ac:spMkLst>
        </pc:spChg>
        <pc:spChg chg="add">
          <ac:chgData name="Louimiah Lavinier" userId="9c907e7fa491c360" providerId="LiveId" clId="{3AF80E1D-9533-479E-BFB8-92F8CA2ACEE0}" dt="2023-10-16T02:35:59.307" v="3259" actId="26606"/>
          <ac:spMkLst>
            <pc:docMk/>
            <pc:sldMk cId="1940250804" sldId="281"/>
            <ac:spMk id="12" creationId="{81CC9B02-E087-4350-AEBD-2C3CF001AF01}"/>
          </ac:spMkLst>
        </pc:spChg>
        <pc:spChg chg="add del">
          <ac:chgData name="Louimiah Lavinier" userId="9c907e7fa491c360" providerId="LiveId" clId="{3AF80E1D-9533-479E-BFB8-92F8CA2ACEE0}" dt="2023-10-16T01:40:05.191" v="2837" actId="700"/>
          <ac:spMkLst>
            <pc:docMk/>
            <pc:sldMk cId="1940250804" sldId="281"/>
            <ac:spMk id="13" creationId="{989BE678-777B-482A-A616-FEDC47B162E5}"/>
          </ac:spMkLst>
        </pc:spChg>
        <pc:spChg chg="add del">
          <ac:chgData name="Louimiah Lavinier" userId="9c907e7fa491c360" providerId="LiveId" clId="{3AF80E1D-9533-479E-BFB8-92F8CA2ACEE0}" dt="2023-10-16T01:40:05.191" v="2837" actId="700"/>
          <ac:spMkLst>
            <pc:docMk/>
            <pc:sldMk cId="1940250804" sldId="281"/>
            <ac:spMk id="19" creationId="{D28BE0C3-2102-4820-B88B-A448B1840D14}"/>
          </ac:spMkLst>
        </pc:spChg>
        <pc:spChg chg="add del">
          <ac:chgData name="Louimiah Lavinier" userId="9c907e7fa491c360" providerId="LiveId" clId="{3AF80E1D-9533-479E-BFB8-92F8CA2ACEE0}" dt="2023-10-16T01:40:05.191" v="2837" actId="700"/>
          <ac:spMkLst>
            <pc:docMk/>
            <pc:sldMk cId="1940250804" sldId="281"/>
            <ac:spMk id="21" creationId="{A4322390-8B58-46BE-88EB-D9FD30C08743}"/>
          </ac:spMkLst>
        </pc:spChg>
        <pc:picChg chg="add mod ord">
          <ac:chgData name="Louimiah Lavinier" userId="9c907e7fa491c360" providerId="LiveId" clId="{3AF80E1D-9533-479E-BFB8-92F8CA2ACEE0}" dt="2023-10-16T02:35:59.307" v="3259" actId="26606"/>
          <ac:picMkLst>
            <pc:docMk/>
            <pc:sldMk cId="1940250804" sldId="281"/>
            <ac:picMk id="5" creationId="{4FF2F504-AA00-7F5E-1918-3ABB6576F740}"/>
          </ac:picMkLst>
        </pc:picChg>
        <pc:picChg chg="add del">
          <ac:chgData name="Louimiah Lavinier" userId="9c907e7fa491c360" providerId="LiveId" clId="{3AF80E1D-9533-479E-BFB8-92F8CA2ACEE0}" dt="2023-10-16T01:40:05.191" v="2837" actId="700"/>
          <ac:picMkLst>
            <pc:docMk/>
            <pc:sldMk cId="1940250804" sldId="281"/>
            <ac:picMk id="9" creationId="{DF19BAF3-7E20-4B9D-B544-BABAEEA1FA75}"/>
          </ac:picMkLst>
        </pc:picChg>
        <pc:picChg chg="add del">
          <ac:chgData name="Louimiah Lavinier" userId="9c907e7fa491c360" providerId="LiveId" clId="{3AF80E1D-9533-479E-BFB8-92F8CA2ACEE0}" dt="2023-10-16T01:40:05.191" v="2837" actId="700"/>
          <ac:picMkLst>
            <pc:docMk/>
            <pc:sldMk cId="1940250804" sldId="281"/>
            <ac:picMk id="11" creationId="{950648F4-ABCD-4DF0-8641-76CFB2354721}"/>
          </ac:picMkLst>
        </pc:picChg>
        <pc:picChg chg="add del">
          <ac:chgData name="Louimiah Lavinier" userId="9c907e7fa491c360" providerId="LiveId" clId="{3AF80E1D-9533-479E-BFB8-92F8CA2ACEE0}" dt="2023-10-16T01:40:05.191" v="2837" actId="700"/>
          <ac:picMkLst>
            <pc:docMk/>
            <pc:sldMk cId="1940250804" sldId="281"/>
            <ac:picMk id="15" creationId="{CF1EB4BD-9C7E-4AA3-9681-C7EB0DA6250B}"/>
          </ac:picMkLst>
        </pc:picChg>
        <pc:picChg chg="add del">
          <ac:chgData name="Louimiah Lavinier" userId="9c907e7fa491c360" providerId="LiveId" clId="{3AF80E1D-9533-479E-BFB8-92F8CA2ACEE0}" dt="2023-10-16T01:40:05.191" v="2837" actId="700"/>
          <ac:picMkLst>
            <pc:docMk/>
            <pc:sldMk cId="1940250804" sldId="281"/>
            <ac:picMk id="17" creationId="{94AAE3AA-3759-4D28-B0EF-575F25A5146C}"/>
          </ac:picMkLst>
        </pc:picChg>
      </pc:sldChg>
      <pc:sldChg chg="addSp modSp mod setBg">
        <pc:chgData name="Louimiah Lavinier" userId="9c907e7fa491c360" providerId="LiveId" clId="{3AF80E1D-9533-479E-BFB8-92F8CA2ACEE0}" dt="2023-10-16T16:34:38.249" v="4829" actId="20577"/>
        <pc:sldMkLst>
          <pc:docMk/>
          <pc:sldMk cId="1306858272" sldId="282"/>
        </pc:sldMkLst>
        <pc:spChg chg="mod">
          <ac:chgData name="Louimiah Lavinier" userId="9c907e7fa491c360" providerId="LiveId" clId="{3AF80E1D-9533-479E-BFB8-92F8CA2ACEE0}" dt="2023-10-16T16:34:38.249" v="4829" actId="20577"/>
          <ac:spMkLst>
            <pc:docMk/>
            <pc:sldMk cId="1306858272" sldId="282"/>
            <ac:spMk id="2" creationId="{12570DED-E942-4274-A5C5-61D0403EDC64}"/>
          </ac:spMkLst>
        </pc:spChg>
        <pc:spChg chg="mod">
          <ac:chgData name="Louimiah Lavinier" userId="9c907e7fa491c360" providerId="LiveId" clId="{3AF80E1D-9533-479E-BFB8-92F8CA2ACEE0}" dt="2023-10-16T16:34:17.477" v="4815" actId="1076"/>
          <ac:spMkLst>
            <pc:docMk/>
            <pc:sldMk cId="1306858272" sldId="282"/>
            <ac:spMk id="7" creationId="{FADDAB32-E602-42AB-85E5-81A683738955}"/>
          </ac:spMkLst>
        </pc:spChg>
        <pc:spChg chg="add">
          <ac:chgData name="Louimiah Lavinier" userId="9c907e7fa491c360" providerId="LiveId" clId="{3AF80E1D-9533-479E-BFB8-92F8CA2ACEE0}" dt="2023-10-10T16:33:09.507" v="353" actId="26606"/>
          <ac:spMkLst>
            <pc:docMk/>
            <pc:sldMk cId="1306858272" sldId="282"/>
            <ac:spMk id="21" creationId="{D42CF425-7213-4F89-B0FF-4C2BDDD9C680}"/>
          </ac:spMkLst>
        </pc:spChg>
        <pc:spChg chg="add">
          <ac:chgData name="Louimiah Lavinier" userId="9c907e7fa491c360" providerId="LiveId" clId="{3AF80E1D-9533-479E-BFB8-92F8CA2ACEE0}" dt="2023-10-10T16:33:09.507" v="353" actId="26606"/>
          <ac:spMkLst>
            <pc:docMk/>
            <pc:sldMk cId="1306858272" sldId="282"/>
            <ac:spMk id="27" creationId="{202A25CB-1ED1-4C87-AB49-8D3BC684D1CE}"/>
          </ac:spMkLst>
        </pc:spChg>
        <pc:spChg chg="add">
          <ac:chgData name="Louimiah Lavinier" userId="9c907e7fa491c360" providerId="LiveId" clId="{3AF80E1D-9533-479E-BFB8-92F8CA2ACEE0}" dt="2023-10-10T16:33:09.507" v="353" actId="26606"/>
          <ac:spMkLst>
            <pc:docMk/>
            <pc:sldMk cId="1306858272" sldId="282"/>
            <ac:spMk id="29" creationId="{7D9681AB-65CF-47E9-9FA3-7B05D6349977}"/>
          </ac:spMkLst>
        </pc:spChg>
        <pc:spChg chg="add">
          <ac:chgData name="Louimiah Lavinier" userId="9c907e7fa491c360" providerId="LiveId" clId="{3AF80E1D-9533-479E-BFB8-92F8CA2ACEE0}" dt="2023-10-10T16:33:09.507" v="353" actId="26606"/>
          <ac:spMkLst>
            <pc:docMk/>
            <pc:sldMk cId="1306858272" sldId="282"/>
            <ac:spMk id="31" creationId="{8FCA736E-BDE3-4D4D-8D87-E9AE79250CFF}"/>
          </ac:spMkLst>
        </pc:spChg>
        <pc:spChg chg="add">
          <ac:chgData name="Louimiah Lavinier" userId="9c907e7fa491c360" providerId="LiveId" clId="{3AF80E1D-9533-479E-BFB8-92F8CA2ACEE0}" dt="2023-10-10T16:33:09.507" v="353" actId="26606"/>
          <ac:spMkLst>
            <pc:docMk/>
            <pc:sldMk cId="1306858272" sldId="282"/>
            <ac:spMk id="33" creationId="{129AA25D-1E7A-4074-BF68-D55A83B81BB0}"/>
          </ac:spMkLst>
        </pc:spChg>
        <pc:picChg chg="mod">
          <ac:chgData name="Louimiah Lavinier" userId="9c907e7fa491c360" providerId="LiveId" clId="{3AF80E1D-9533-479E-BFB8-92F8CA2ACEE0}" dt="2023-10-16T16:30:48.400" v="4680" actId="14100"/>
          <ac:picMkLst>
            <pc:docMk/>
            <pc:sldMk cId="1306858272" sldId="282"/>
            <ac:picMk id="10" creationId="{42155985-5147-A663-B321-2E3A822E318A}"/>
          </ac:picMkLst>
        </pc:picChg>
        <pc:picChg chg="mod ord">
          <ac:chgData name="Louimiah Lavinier" userId="9c907e7fa491c360" providerId="LiveId" clId="{3AF80E1D-9533-479E-BFB8-92F8CA2ACEE0}" dt="2023-10-16T16:31:13.767" v="4684" actId="14100"/>
          <ac:picMkLst>
            <pc:docMk/>
            <pc:sldMk cId="1306858272" sldId="282"/>
            <ac:picMk id="12" creationId="{C7B601F1-75E2-6425-E8EA-CB88D4355776}"/>
          </ac:picMkLst>
        </pc:picChg>
        <pc:picChg chg="add">
          <ac:chgData name="Louimiah Lavinier" userId="9c907e7fa491c360" providerId="LiveId" clId="{3AF80E1D-9533-479E-BFB8-92F8CA2ACEE0}" dt="2023-10-10T16:33:09.507" v="353" actId="26606"/>
          <ac:picMkLst>
            <pc:docMk/>
            <pc:sldMk cId="1306858272" sldId="282"/>
            <ac:picMk id="17" creationId="{412E3267-7ABE-412B-8580-47EC0D1F61FE}"/>
          </ac:picMkLst>
        </pc:picChg>
        <pc:picChg chg="add">
          <ac:chgData name="Louimiah Lavinier" userId="9c907e7fa491c360" providerId="LiveId" clId="{3AF80E1D-9533-479E-BFB8-92F8CA2ACEE0}" dt="2023-10-10T16:33:09.507" v="353" actId="26606"/>
          <ac:picMkLst>
            <pc:docMk/>
            <pc:sldMk cId="1306858272" sldId="282"/>
            <ac:picMk id="19" creationId="{20B62C5A-2250-4380-AB23-DB87446CCED0}"/>
          </ac:picMkLst>
        </pc:picChg>
        <pc:picChg chg="add">
          <ac:chgData name="Louimiah Lavinier" userId="9c907e7fa491c360" providerId="LiveId" clId="{3AF80E1D-9533-479E-BFB8-92F8CA2ACEE0}" dt="2023-10-10T16:33:09.507" v="353" actId="26606"/>
          <ac:picMkLst>
            <pc:docMk/>
            <pc:sldMk cId="1306858272" sldId="282"/>
            <ac:picMk id="23" creationId="{D35DA97D-88F8-4249-B650-4FC9FD50A382}"/>
          </ac:picMkLst>
        </pc:picChg>
        <pc:picChg chg="add">
          <ac:chgData name="Louimiah Lavinier" userId="9c907e7fa491c360" providerId="LiveId" clId="{3AF80E1D-9533-479E-BFB8-92F8CA2ACEE0}" dt="2023-10-10T16:33:09.507" v="353" actId="26606"/>
          <ac:picMkLst>
            <pc:docMk/>
            <pc:sldMk cId="1306858272" sldId="282"/>
            <ac:picMk id="25" creationId="{43F38673-6E30-4BAE-AC67-0B283EBF4291}"/>
          </ac:picMkLst>
        </pc:picChg>
      </pc:sldChg>
      <pc:sldChg chg="addSp delSp modSp mod setBg">
        <pc:chgData name="Louimiah Lavinier" userId="9c907e7fa491c360" providerId="LiveId" clId="{3AF80E1D-9533-479E-BFB8-92F8CA2ACEE0}" dt="2023-10-16T16:33:32.535" v="4812" actId="1076"/>
        <pc:sldMkLst>
          <pc:docMk/>
          <pc:sldMk cId="863083458" sldId="283"/>
        </pc:sldMkLst>
        <pc:spChg chg="mod">
          <ac:chgData name="Louimiah Lavinier" userId="9c907e7fa491c360" providerId="LiveId" clId="{3AF80E1D-9533-479E-BFB8-92F8CA2ACEE0}" dt="2023-10-16T16:33:27.425" v="4811" actId="1076"/>
          <ac:spMkLst>
            <pc:docMk/>
            <pc:sldMk cId="863083458" sldId="283"/>
            <ac:spMk id="2" creationId="{35FCF965-A9E4-4FB1-BE6E-F3F2689FD91F}"/>
          </ac:spMkLst>
        </pc:spChg>
        <pc:spChg chg="mod">
          <ac:chgData name="Louimiah Lavinier" userId="9c907e7fa491c360" providerId="LiveId" clId="{3AF80E1D-9533-479E-BFB8-92F8CA2ACEE0}" dt="2023-10-16T16:33:32.535" v="4812" actId="1076"/>
          <ac:spMkLst>
            <pc:docMk/>
            <pc:sldMk cId="863083458" sldId="283"/>
            <ac:spMk id="7" creationId="{93A4691B-2D9F-4647-9D3E-42EE87623D59}"/>
          </ac:spMkLst>
        </pc:spChg>
        <pc:spChg chg="add del">
          <ac:chgData name="Louimiah Lavinier" userId="9c907e7fa491c360" providerId="LiveId" clId="{3AF80E1D-9533-479E-BFB8-92F8CA2ACEE0}" dt="2023-10-10T16:32:58.700" v="349" actId="26606"/>
          <ac:spMkLst>
            <pc:docMk/>
            <pc:sldMk cId="863083458" sldId="283"/>
            <ac:spMk id="19" creationId="{D42CF425-7213-4F89-B0FF-4C2BDDD9C680}"/>
          </ac:spMkLst>
        </pc:spChg>
        <pc:spChg chg="add del">
          <ac:chgData name="Louimiah Lavinier" userId="9c907e7fa491c360" providerId="LiveId" clId="{3AF80E1D-9533-479E-BFB8-92F8CA2ACEE0}" dt="2023-10-10T16:32:58.700" v="349" actId="26606"/>
          <ac:spMkLst>
            <pc:docMk/>
            <pc:sldMk cId="863083458" sldId="283"/>
            <ac:spMk id="25" creationId="{202A25CB-1ED1-4C87-AB49-8D3BC684D1CE}"/>
          </ac:spMkLst>
        </pc:spChg>
        <pc:spChg chg="add del">
          <ac:chgData name="Louimiah Lavinier" userId="9c907e7fa491c360" providerId="LiveId" clId="{3AF80E1D-9533-479E-BFB8-92F8CA2ACEE0}" dt="2023-10-10T16:32:58.700" v="349" actId="26606"/>
          <ac:spMkLst>
            <pc:docMk/>
            <pc:sldMk cId="863083458" sldId="283"/>
            <ac:spMk id="27" creationId="{7D9681AB-65CF-47E9-9FA3-7B05D6349977}"/>
          </ac:spMkLst>
        </pc:spChg>
        <pc:spChg chg="add del">
          <ac:chgData name="Louimiah Lavinier" userId="9c907e7fa491c360" providerId="LiveId" clId="{3AF80E1D-9533-479E-BFB8-92F8CA2ACEE0}" dt="2023-10-10T16:32:58.700" v="349" actId="26606"/>
          <ac:spMkLst>
            <pc:docMk/>
            <pc:sldMk cId="863083458" sldId="283"/>
            <ac:spMk id="29" creationId="{8FCA736E-BDE3-4D4D-8D87-E9AE79250CFF}"/>
          </ac:spMkLst>
        </pc:spChg>
        <pc:spChg chg="add del">
          <ac:chgData name="Louimiah Lavinier" userId="9c907e7fa491c360" providerId="LiveId" clId="{3AF80E1D-9533-479E-BFB8-92F8CA2ACEE0}" dt="2023-10-10T16:32:58.700" v="349" actId="26606"/>
          <ac:spMkLst>
            <pc:docMk/>
            <pc:sldMk cId="863083458" sldId="283"/>
            <ac:spMk id="31" creationId="{129AA25D-1E7A-4074-BF68-D55A83B81BB0}"/>
          </ac:spMkLst>
        </pc:spChg>
        <pc:spChg chg="add del">
          <ac:chgData name="Louimiah Lavinier" userId="9c907e7fa491c360" providerId="LiveId" clId="{3AF80E1D-9533-479E-BFB8-92F8CA2ACEE0}" dt="2023-10-10T16:33:01.458" v="351" actId="26606"/>
          <ac:spMkLst>
            <pc:docMk/>
            <pc:sldMk cId="863083458" sldId="283"/>
            <ac:spMk id="35" creationId="{D42CF425-7213-4F89-B0FF-4C2BDDD9C680}"/>
          </ac:spMkLst>
        </pc:spChg>
        <pc:spChg chg="add del">
          <ac:chgData name="Louimiah Lavinier" userId="9c907e7fa491c360" providerId="LiveId" clId="{3AF80E1D-9533-479E-BFB8-92F8CA2ACEE0}" dt="2023-10-10T16:33:01.458" v="351" actId="26606"/>
          <ac:spMkLst>
            <pc:docMk/>
            <pc:sldMk cId="863083458" sldId="283"/>
            <ac:spMk id="38" creationId="{202A25CB-1ED1-4C87-AB49-8D3BC684D1CE}"/>
          </ac:spMkLst>
        </pc:spChg>
        <pc:spChg chg="add del">
          <ac:chgData name="Louimiah Lavinier" userId="9c907e7fa491c360" providerId="LiveId" clId="{3AF80E1D-9533-479E-BFB8-92F8CA2ACEE0}" dt="2023-10-10T16:33:01.458" v="351" actId="26606"/>
          <ac:spMkLst>
            <pc:docMk/>
            <pc:sldMk cId="863083458" sldId="283"/>
            <ac:spMk id="39" creationId="{7DAA46B9-B7E8-4487-B28E-C63A6EB7AA27}"/>
          </ac:spMkLst>
        </pc:spChg>
        <pc:spChg chg="add del">
          <ac:chgData name="Louimiah Lavinier" userId="9c907e7fa491c360" providerId="LiveId" clId="{3AF80E1D-9533-479E-BFB8-92F8CA2ACEE0}" dt="2023-10-10T16:33:01.458" v="351" actId="26606"/>
          <ac:spMkLst>
            <pc:docMk/>
            <pc:sldMk cId="863083458" sldId="283"/>
            <ac:spMk id="40" creationId="{C866818C-1E5F-475A-B310-3C06B555FB69}"/>
          </ac:spMkLst>
        </pc:spChg>
        <pc:spChg chg="add del">
          <ac:chgData name="Louimiah Lavinier" userId="9c907e7fa491c360" providerId="LiveId" clId="{3AF80E1D-9533-479E-BFB8-92F8CA2ACEE0}" dt="2023-10-10T16:33:01.458" v="351" actId="26606"/>
          <ac:spMkLst>
            <pc:docMk/>
            <pc:sldMk cId="863083458" sldId="283"/>
            <ac:spMk id="41" creationId="{D12AFDE8-E1ED-4A49-B8B3-4953F4B8ACB9}"/>
          </ac:spMkLst>
        </pc:spChg>
        <pc:spChg chg="add">
          <ac:chgData name="Louimiah Lavinier" userId="9c907e7fa491c360" providerId="LiveId" clId="{3AF80E1D-9533-479E-BFB8-92F8CA2ACEE0}" dt="2023-10-10T16:33:01.505" v="352" actId="26606"/>
          <ac:spMkLst>
            <pc:docMk/>
            <pc:sldMk cId="863083458" sldId="283"/>
            <ac:spMk id="45" creationId="{D42CF425-7213-4F89-B0FF-4C2BDDD9C680}"/>
          </ac:spMkLst>
        </pc:spChg>
        <pc:spChg chg="add">
          <ac:chgData name="Louimiah Lavinier" userId="9c907e7fa491c360" providerId="LiveId" clId="{3AF80E1D-9533-479E-BFB8-92F8CA2ACEE0}" dt="2023-10-10T16:33:01.505" v="352" actId="26606"/>
          <ac:spMkLst>
            <pc:docMk/>
            <pc:sldMk cId="863083458" sldId="283"/>
            <ac:spMk id="48" creationId="{202A25CB-1ED1-4C87-AB49-8D3BC684D1CE}"/>
          </ac:spMkLst>
        </pc:spChg>
        <pc:spChg chg="add">
          <ac:chgData name="Louimiah Lavinier" userId="9c907e7fa491c360" providerId="LiveId" clId="{3AF80E1D-9533-479E-BFB8-92F8CA2ACEE0}" dt="2023-10-10T16:33:01.505" v="352" actId="26606"/>
          <ac:spMkLst>
            <pc:docMk/>
            <pc:sldMk cId="863083458" sldId="283"/>
            <ac:spMk id="49" creationId="{7D9681AB-65CF-47E9-9FA3-7B05D6349977}"/>
          </ac:spMkLst>
        </pc:spChg>
        <pc:spChg chg="add">
          <ac:chgData name="Louimiah Lavinier" userId="9c907e7fa491c360" providerId="LiveId" clId="{3AF80E1D-9533-479E-BFB8-92F8CA2ACEE0}" dt="2023-10-10T16:33:01.505" v="352" actId="26606"/>
          <ac:spMkLst>
            <pc:docMk/>
            <pc:sldMk cId="863083458" sldId="283"/>
            <ac:spMk id="50" creationId="{8FCA736E-BDE3-4D4D-8D87-E9AE79250CFF}"/>
          </ac:spMkLst>
        </pc:spChg>
        <pc:spChg chg="add">
          <ac:chgData name="Louimiah Lavinier" userId="9c907e7fa491c360" providerId="LiveId" clId="{3AF80E1D-9533-479E-BFB8-92F8CA2ACEE0}" dt="2023-10-10T16:33:01.505" v="352" actId="26606"/>
          <ac:spMkLst>
            <pc:docMk/>
            <pc:sldMk cId="863083458" sldId="283"/>
            <ac:spMk id="51" creationId="{129AA25D-1E7A-4074-BF68-D55A83B81BB0}"/>
          </ac:spMkLst>
        </pc:spChg>
        <pc:picChg chg="mod">
          <ac:chgData name="Louimiah Lavinier" userId="9c907e7fa491c360" providerId="LiveId" clId="{3AF80E1D-9533-479E-BFB8-92F8CA2ACEE0}" dt="2023-10-10T16:33:01.505" v="352" actId="26606"/>
          <ac:picMkLst>
            <pc:docMk/>
            <pc:sldMk cId="863083458" sldId="283"/>
            <ac:picMk id="8" creationId="{A22F75BE-AA9D-A1A5-E430-76BC00CF7659}"/>
          </ac:picMkLst>
        </pc:picChg>
        <pc:picChg chg="mod ord">
          <ac:chgData name="Louimiah Lavinier" userId="9c907e7fa491c360" providerId="LiveId" clId="{3AF80E1D-9533-479E-BFB8-92F8CA2ACEE0}" dt="2023-10-10T16:33:01.505" v="352" actId="26606"/>
          <ac:picMkLst>
            <pc:docMk/>
            <pc:sldMk cId="863083458" sldId="283"/>
            <ac:picMk id="10" creationId="{BF2AED1D-36F3-C117-34FC-103FDD51C313}"/>
          </ac:picMkLst>
        </pc:picChg>
        <pc:picChg chg="add del">
          <ac:chgData name="Louimiah Lavinier" userId="9c907e7fa491c360" providerId="LiveId" clId="{3AF80E1D-9533-479E-BFB8-92F8CA2ACEE0}" dt="2023-10-10T16:32:58.700" v="349" actId="26606"/>
          <ac:picMkLst>
            <pc:docMk/>
            <pc:sldMk cId="863083458" sldId="283"/>
            <ac:picMk id="15" creationId="{412E3267-7ABE-412B-8580-47EC0D1F61FE}"/>
          </ac:picMkLst>
        </pc:picChg>
        <pc:picChg chg="add del">
          <ac:chgData name="Louimiah Lavinier" userId="9c907e7fa491c360" providerId="LiveId" clId="{3AF80E1D-9533-479E-BFB8-92F8CA2ACEE0}" dt="2023-10-10T16:32:58.700" v="349" actId="26606"/>
          <ac:picMkLst>
            <pc:docMk/>
            <pc:sldMk cId="863083458" sldId="283"/>
            <ac:picMk id="17" creationId="{20B62C5A-2250-4380-AB23-DB87446CCED0}"/>
          </ac:picMkLst>
        </pc:picChg>
        <pc:picChg chg="add del">
          <ac:chgData name="Louimiah Lavinier" userId="9c907e7fa491c360" providerId="LiveId" clId="{3AF80E1D-9533-479E-BFB8-92F8CA2ACEE0}" dt="2023-10-10T16:32:58.700" v="349" actId="26606"/>
          <ac:picMkLst>
            <pc:docMk/>
            <pc:sldMk cId="863083458" sldId="283"/>
            <ac:picMk id="21" creationId="{D35DA97D-88F8-4249-B650-4FC9FD50A382}"/>
          </ac:picMkLst>
        </pc:picChg>
        <pc:picChg chg="add del">
          <ac:chgData name="Louimiah Lavinier" userId="9c907e7fa491c360" providerId="LiveId" clId="{3AF80E1D-9533-479E-BFB8-92F8CA2ACEE0}" dt="2023-10-10T16:32:58.700" v="349" actId="26606"/>
          <ac:picMkLst>
            <pc:docMk/>
            <pc:sldMk cId="863083458" sldId="283"/>
            <ac:picMk id="23" creationId="{43F38673-6E30-4BAE-AC67-0B283EBF4291}"/>
          </ac:picMkLst>
        </pc:picChg>
        <pc:picChg chg="add del">
          <ac:chgData name="Louimiah Lavinier" userId="9c907e7fa491c360" providerId="LiveId" clId="{3AF80E1D-9533-479E-BFB8-92F8CA2ACEE0}" dt="2023-10-10T16:33:01.458" v="351" actId="26606"/>
          <ac:picMkLst>
            <pc:docMk/>
            <pc:sldMk cId="863083458" sldId="283"/>
            <ac:picMk id="33" creationId="{412E3267-7ABE-412B-8580-47EC0D1F61FE}"/>
          </ac:picMkLst>
        </pc:picChg>
        <pc:picChg chg="add del">
          <ac:chgData name="Louimiah Lavinier" userId="9c907e7fa491c360" providerId="LiveId" clId="{3AF80E1D-9533-479E-BFB8-92F8CA2ACEE0}" dt="2023-10-10T16:33:01.458" v="351" actId="26606"/>
          <ac:picMkLst>
            <pc:docMk/>
            <pc:sldMk cId="863083458" sldId="283"/>
            <ac:picMk id="34" creationId="{20B62C5A-2250-4380-AB23-DB87446CCED0}"/>
          </ac:picMkLst>
        </pc:picChg>
        <pc:picChg chg="add del">
          <ac:chgData name="Louimiah Lavinier" userId="9c907e7fa491c360" providerId="LiveId" clId="{3AF80E1D-9533-479E-BFB8-92F8CA2ACEE0}" dt="2023-10-10T16:33:01.458" v="351" actId="26606"/>
          <ac:picMkLst>
            <pc:docMk/>
            <pc:sldMk cId="863083458" sldId="283"/>
            <ac:picMk id="36" creationId="{D35DA97D-88F8-4249-B650-4FC9FD50A382}"/>
          </ac:picMkLst>
        </pc:picChg>
        <pc:picChg chg="add del">
          <ac:chgData name="Louimiah Lavinier" userId="9c907e7fa491c360" providerId="LiveId" clId="{3AF80E1D-9533-479E-BFB8-92F8CA2ACEE0}" dt="2023-10-10T16:33:01.458" v="351" actId="26606"/>
          <ac:picMkLst>
            <pc:docMk/>
            <pc:sldMk cId="863083458" sldId="283"/>
            <ac:picMk id="37" creationId="{43F38673-6E30-4BAE-AC67-0B283EBF4291}"/>
          </ac:picMkLst>
        </pc:picChg>
        <pc:picChg chg="add">
          <ac:chgData name="Louimiah Lavinier" userId="9c907e7fa491c360" providerId="LiveId" clId="{3AF80E1D-9533-479E-BFB8-92F8CA2ACEE0}" dt="2023-10-10T16:33:01.505" v="352" actId="26606"/>
          <ac:picMkLst>
            <pc:docMk/>
            <pc:sldMk cId="863083458" sldId="283"/>
            <ac:picMk id="43" creationId="{412E3267-7ABE-412B-8580-47EC0D1F61FE}"/>
          </ac:picMkLst>
        </pc:picChg>
        <pc:picChg chg="add">
          <ac:chgData name="Louimiah Lavinier" userId="9c907e7fa491c360" providerId="LiveId" clId="{3AF80E1D-9533-479E-BFB8-92F8CA2ACEE0}" dt="2023-10-10T16:33:01.505" v="352" actId="26606"/>
          <ac:picMkLst>
            <pc:docMk/>
            <pc:sldMk cId="863083458" sldId="283"/>
            <ac:picMk id="44" creationId="{20B62C5A-2250-4380-AB23-DB87446CCED0}"/>
          </ac:picMkLst>
        </pc:picChg>
        <pc:picChg chg="add">
          <ac:chgData name="Louimiah Lavinier" userId="9c907e7fa491c360" providerId="LiveId" clId="{3AF80E1D-9533-479E-BFB8-92F8CA2ACEE0}" dt="2023-10-10T16:33:01.505" v="352" actId="26606"/>
          <ac:picMkLst>
            <pc:docMk/>
            <pc:sldMk cId="863083458" sldId="283"/>
            <ac:picMk id="46" creationId="{D35DA97D-88F8-4249-B650-4FC9FD50A382}"/>
          </ac:picMkLst>
        </pc:picChg>
        <pc:picChg chg="add">
          <ac:chgData name="Louimiah Lavinier" userId="9c907e7fa491c360" providerId="LiveId" clId="{3AF80E1D-9533-479E-BFB8-92F8CA2ACEE0}" dt="2023-10-10T16:33:01.505" v="352" actId="26606"/>
          <ac:picMkLst>
            <pc:docMk/>
            <pc:sldMk cId="863083458" sldId="283"/>
            <ac:picMk id="47" creationId="{43F38673-6E30-4BAE-AC67-0B283EBF4291}"/>
          </ac:picMkLst>
        </pc:picChg>
      </pc:sldChg>
      <pc:sldChg chg="addSp modSp mod setBg setClrOvrMap">
        <pc:chgData name="Louimiah Lavinier" userId="9c907e7fa491c360" providerId="LiveId" clId="{3AF80E1D-9533-479E-BFB8-92F8CA2ACEE0}" dt="2023-10-10T16:32:21.870" v="347" actId="26606"/>
        <pc:sldMkLst>
          <pc:docMk/>
          <pc:sldMk cId="3499379262" sldId="284"/>
        </pc:sldMkLst>
        <pc:spChg chg="mod">
          <ac:chgData name="Louimiah Lavinier" userId="9c907e7fa491c360" providerId="LiveId" clId="{3AF80E1D-9533-479E-BFB8-92F8CA2ACEE0}" dt="2023-10-10T16:32:21.870" v="347" actId="26606"/>
          <ac:spMkLst>
            <pc:docMk/>
            <pc:sldMk cId="3499379262" sldId="284"/>
            <ac:spMk id="2" creationId="{35FCF965-A9E4-4FB1-BE6E-F3F2689FD91F}"/>
          </ac:spMkLst>
        </pc:spChg>
        <pc:spChg chg="mod ord">
          <ac:chgData name="Louimiah Lavinier" userId="9c907e7fa491c360" providerId="LiveId" clId="{3AF80E1D-9533-479E-BFB8-92F8CA2ACEE0}" dt="2023-10-10T16:32:21.870" v="347" actId="26606"/>
          <ac:spMkLst>
            <pc:docMk/>
            <pc:sldMk cId="3499379262" sldId="284"/>
            <ac:spMk id="7" creationId="{93A4691B-2D9F-4647-9D3E-42EE87623D59}"/>
          </ac:spMkLst>
        </pc:spChg>
        <pc:spChg chg="add">
          <ac:chgData name="Louimiah Lavinier" userId="9c907e7fa491c360" providerId="LiveId" clId="{3AF80E1D-9533-479E-BFB8-92F8CA2ACEE0}" dt="2023-10-10T16:32:21.870" v="347" actId="26606"/>
          <ac:spMkLst>
            <pc:docMk/>
            <pc:sldMk cId="3499379262" sldId="284"/>
            <ac:spMk id="16" creationId="{4AC0CD9D-7610-4620-93B4-798CCD9AB581}"/>
          </ac:spMkLst>
        </pc:spChg>
        <pc:spChg chg="add">
          <ac:chgData name="Louimiah Lavinier" userId="9c907e7fa491c360" providerId="LiveId" clId="{3AF80E1D-9533-479E-BFB8-92F8CA2ACEE0}" dt="2023-10-10T16:32:21.870" v="347" actId="26606"/>
          <ac:spMkLst>
            <pc:docMk/>
            <pc:sldMk cId="3499379262" sldId="284"/>
            <ac:spMk id="22" creationId="{DE4D62F9-188E-4530-84C2-24BDEE4BEB82}"/>
          </ac:spMkLst>
        </pc:spChg>
        <pc:spChg chg="add">
          <ac:chgData name="Louimiah Lavinier" userId="9c907e7fa491c360" providerId="LiveId" clId="{3AF80E1D-9533-479E-BFB8-92F8CA2ACEE0}" dt="2023-10-10T16:32:21.870" v="347" actId="26606"/>
          <ac:spMkLst>
            <pc:docMk/>
            <pc:sldMk cId="3499379262" sldId="284"/>
            <ac:spMk id="24" creationId="{B4AAD3FD-83A5-4B89-9F8F-01B8870865BE}"/>
          </ac:spMkLst>
        </pc:spChg>
        <pc:spChg chg="add">
          <ac:chgData name="Louimiah Lavinier" userId="9c907e7fa491c360" providerId="LiveId" clId="{3AF80E1D-9533-479E-BFB8-92F8CA2ACEE0}" dt="2023-10-10T16:32:21.870" v="347" actId="26606"/>
          <ac:spMkLst>
            <pc:docMk/>
            <pc:sldMk cId="3499379262" sldId="284"/>
            <ac:spMk id="26" creationId="{61752F1D-FC0F-4103-9584-630E643CCDA6}"/>
          </ac:spMkLst>
        </pc:spChg>
        <pc:spChg chg="add">
          <ac:chgData name="Louimiah Lavinier" userId="9c907e7fa491c360" providerId="LiveId" clId="{3AF80E1D-9533-479E-BFB8-92F8CA2ACEE0}" dt="2023-10-10T16:32:21.870" v="347" actId="26606"/>
          <ac:spMkLst>
            <pc:docMk/>
            <pc:sldMk cId="3499379262" sldId="284"/>
            <ac:spMk id="28" creationId="{70151CB7-E7DE-4917-B831-01DF9CE01306}"/>
          </ac:spMkLst>
        </pc:spChg>
        <pc:spChg chg="add">
          <ac:chgData name="Louimiah Lavinier" userId="9c907e7fa491c360" providerId="LiveId" clId="{3AF80E1D-9533-479E-BFB8-92F8CA2ACEE0}" dt="2023-10-10T16:32:21.870" v="347" actId="26606"/>
          <ac:spMkLst>
            <pc:docMk/>
            <pc:sldMk cId="3499379262" sldId="284"/>
            <ac:spMk id="30" creationId="{A92A1116-1C84-41DF-B803-1F7B0883EC82}"/>
          </ac:spMkLst>
        </pc:spChg>
        <pc:picChg chg="mod">
          <ac:chgData name="Louimiah Lavinier" userId="9c907e7fa491c360" providerId="LiveId" clId="{3AF80E1D-9533-479E-BFB8-92F8CA2ACEE0}" dt="2023-10-10T16:32:21.870" v="347" actId="26606"/>
          <ac:picMkLst>
            <pc:docMk/>
            <pc:sldMk cId="3499379262" sldId="284"/>
            <ac:picMk id="5" creationId="{F14ACA31-E060-66D2-EE68-EE4FC787448C}"/>
          </ac:picMkLst>
        </pc:picChg>
        <pc:picChg chg="add">
          <ac:chgData name="Louimiah Lavinier" userId="9c907e7fa491c360" providerId="LiveId" clId="{3AF80E1D-9533-479E-BFB8-92F8CA2ACEE0}" dt="2023-10-10T16:32:21.870" v="347" actId="26606"/>
          <ac:picMkLst>
            <pc:docMk/>
            <pc:sldMk cId="3499379262" sldId="284"/>
            <ac:picMk id="12" creationId="{41B68C77-138E-4BF7-A276-BD0C78A4219F}"/>
          </ac:picMkLst>
        </pc:picChg>
        <pc:picChg chg="add">
          <ac:chgData name="Louimiah Lavinier" userId="9c907e7fa491c360" providerId="LiveId" clId="{3AF80E1D-9533-479E-BFB8-92F8CA2ACEE0}" dt="2023-10-10T16:32:21.870" v="347" actId="26606"/>
          <ac:picMkLst>
            <pc:docMk/>
            <pc:sldMk cId="3499379262" sldId="284"/>
            <ac:picMk id="14" creationId="{7C268552-D473-46ED-B1B8-422042C4DEF1}"/>
          </ac:picMkLst>
        </pc:picChg>
        <pc:picChg chg="add">
          <ac:chgData name="Louimiah Lavinier" userId="9c907e7fa491c360" providerId="LiveId" clId="{3AF80E1D-9533-479E-BFB8-92F8CA2ACEE0}" dt="2023-10-10T16:32:21.870" v="347" actId="26606"/>
          <ac:picMkLst>
            <pc:docMk/>
            <pc:sldMk cId="3499379262" sldId="284"/>
            <ac:picMk id="18" creationId="{B9238B3E-24AA-439A-B527-6C5DF6D72145}"/>
          </ac:picMkLst>
        </pc:picChg>
        <pc:picChg chg="add">
          <ac:chgData name="Louimiah Lavinier" userId="9c907e7fa491c360" providerId="LiveId" clId="{3AF80E1D-9533-479E-BFB8-92F8CA2ACEE0}" dt="2023-10-10T16:32:21.870" v="347" actId="26606"/>
          <ac:picMkLst>
            <pc:docMk/>
            <pc:sldMk cId="3499379262" sldId="284"/>
            <ac:picMk id="20" creationId="{69F01145-BEA3-4CBF-AA21-10077B948CA8}"/>
          </ac:picMkLst>
        </pc:picChg>
      </pc:sldChg>
      <pc:sldChg chg="addSp modSp mod setBg">
        <pc:chgData name="Louimiah Lavinier" userId="9c907e7fa491c360" providerId="LiveId" clId="{3AF80E1D-9533-479E-BFB8-92F8CA2ACEE0}" dt="2023-10-16T14:36:23.687" v="3264" actId="5793"/>
        <pc:sldMkLst>
          <pc:docMk/>
          <pc:sldMk cId="82809273" sldId="285"/>
        </pc:sldMkLst>
        <pc:spChg chg="mod">
          <ac:chgData name="Louimiah Lavinier" userId="9c907e7fa491c360" providerId="LiveId" clId="{3AF80E1D-9533-479E-BFB8-92F8CA2ACEE0}" dt="2023-10-10T16:32:13.137" v="346" actId="26606"/>
          <ac:spMkLst>
            <pc:docMk/>
            <pc:sldMk cId="82809273" sldId="285"/>
            <ac:spMk id="2" creationId="{35FCF965-A9E4-4FB1-BE6E-F3F2689FD91F}"/>
          </ac:spMkLst>
        </pc:spChg>
        <pc:spChg chg="mod">
          <ac:chgData name="Louimiah Lavinier" userId="9c907e7fa491c360" providerId="LiveId" clId="{3AF80E1D-9533-479E-BFB8-92F8CA2ACEE0}" dt="2023-10-16T14:36:23.687" v="3264" actId="5793"/>
          <ac:spMkLst>
            <pc:docMk/>
            <pc:sldMk cId="82809273" sldId="285"/>
            <ac:spMk id="7" creationId="{93A4691B-2D9F-4647-9D3E-42EE87623D59}"/>
          </ac:spMkLst>
        </pc:spChg>
        <pc:spChg chg="add">
          <ac:chgData name="Louimiah Lavinier" userId="9c907e7fa491c360" providerId="LiveId" clId="{3AF80E1D-9533-479E-BFB8-92F8CA2ACEE0}" dt="2023-10-10T16:32:13.137" v="346" actId="26606"/>
          <ac:spMkLst>
            <pc:docMk/>
            <pc:sldMk cId="82809273" sldId="285"/>
            <ac:spMk id="17" creationId="{989BE678-777B-482A-A616-FEDC47B162E5}"/>
          </ac:spMkLst>
        </pc:spChg>
        <pc:spChg chg="add">
          <ac:chgData name="Louimiah Lavinier" userId="9c907e7fa491c360" providerId="LiveId" clId="{3AF80E1D-9533-479E-BFB8-92F8CA2ACEE0}" dt="2023-10-10T16:32:13.137" v="346" actId="26606"/>
          <ac:spMkLst>
            <pc:docMk/>
            <pc:sldMk cId="82809273" sldId="285"/>
            <ac:spMk id="23" creationId="{D28BE0C3-2102-4820-B88B-A448B1840D14}"/>
          </ac:spMkLst>
        </pc:spChg>
        <pc:spChg chg="add">
          <ac:chgData name="Louimiah Lavinier" userId="9c907e7fa491c360" providerId="LiveId" clId="{3AF80E1D-9533-479E-BFB8-92F8CA2ACEE0}" dt="2023-10-10T16:32:13.137" v="346" actId="26606"/>
          <ac:spMkLst>
            <pc:docMk/>
            <pc:sldMk cId="82809273" sldId="285"/>
            <ac:spMk id="25" creationId="{C8A3C342-1D03-412F-8DD3-BF519E8E0AE9}"/>
          </ac:spMkLst>
        </pc:spChg>
        <pc:spChg chg="add">
          <ac:chgData name="Louimiah Lavinier" userId="9c907e7fa491c360" providerId="LiveId" clId="{3AF80E1D-9533-479E-BFB8-92F8CA2ACEE0}" dt="2023-10-10T16:32:13.137" v="346" actId="26606"/>
          <ac:spMkLst>
            <pc:docMk/>
            <pc:sldMk cId="82809273" sldId="285"/>
            <ac:spMk id="27" creationId="{81CC9B02-E087-4350-AEBD-2C3CF001AF01}"/>
          </ac:spMkLst>
        </pc:spChg>
        <pc:picChg chg="add">
          <ac:chgData name="Louimiah Lavinier" userId="9c907e7fa491c360" providerId="LiveId" clId="{3AF80E1D-9533-479E-BFB8-92F8CA2ACEE0}" dt="2023-10-10T16:32:13.137" v="346" actId="26606"/>
          <ac:picMkLst>
            <pc:docMk/>
            <pc:sldMk cId="82809273" sldId="285"/>
            <ac:picMk id="9" creationId="{0DD49044-3CAB-7638-A9FF-11F41E6F4392}"/>
          </ac:picMkLst>
        </pc:picChg>
        <pc:picChg chg="add">
          <ac:chgData name="Louimiah Lavinier" userId="9c907e7fa491c360" providerId="LiveId" clId="{3AF80E1D-9533-479E-BFB8-92F8CA2ACEE0}" dt="2023-10-10T16:32:13.137" v="346" actId="26606"/>
          <ac:picMkLst>
            <pc:docMk/>
            <pc:sldMk cId="82809273" sldId="285"/>
            <ac:picMk id="13" creationId="{DF19BAF3-7E20-4B9D-B544-BABAEEA1FA75}"/>
          </ac:picMkLst>
        </pc:picChg>
        <pc:picChg chg="add">
          <ac:chgData name="Louimiah Lavinier" userId="9c907e7fa491c360" providerId="LiveId" clId="{3AF80E1D-9533-479E-BFB8-92F8CA2ACEE0}" dt="2023-10-10T16:32:13.137" v="346" actId="26606"/>
          <ac:picMkLst>
            <pc:docMk/>
            <pc:sldMk cId="82809273" sldId="285"/>
            <ac:picMk id="15" creationId="{950648F4-ABCD-4DF0-8641-76CFB2354721}"/>
          </ac:picMkLst>
        </pc:picChg>
        <pc:picChg chg="add">
          <ac:chgData name="Louimiah Lavinier" userId="9c907e7fa491c360" providerId="LiveId" clId="{3AF80E1D-9533-479E-BFB8-92F8CA2ACEE0}" dt="2023-10-10T16:32:13.137" v="346" actId="26606"/>
          <ac:picMkLst>
            <pc:docMk/>
            <pc:sldMk cId="82809273" sldId="285"/>
            <ac:picMk id="19" creationId="{CF1EB4BD-9C7E-4AA3-9681-C7EB0DA6250B}"/>
          </ac:picMkLst>
        </pc:picChg>
        <pc:picChg chg="add">
          <ac:chgData name="Louimiah Lavinier" userId="9c907e7fa491c360" providerId="LiveId" clId="{3AF80E1D-9533-479E-BFB8-92F8CA2ACEE0}" dt="2023-10-10T16:32:13.137" v="346" actId="26606"/>
          <ac:picMkLst>
            <pc:docMk/>
            <pc:sldMk cId="82809273" sldId="285"/>
            <ac:picMk id="21" creationId="{94AAE3AA-3759-4D28-B0EF-575F25A5146C}"/>
          </ac:picMkLst>
        </pc:picChg>
      </pc:sldChg>
      <pc:sldChg chg="new del">
        <pc:chgData name="Louimiah Lavinier" userId="9c907e7fa491c360" providerId="LiveId" clId="{3AF80E1D-9533-479E-BFB8-92F8CA2ACEE0}" dt="2023-10-10T16:36:51.703" v="374" actId="47"/>
        <pc:sldMkLst>
          <pc:docMk/>
          <pc:sldMk cId="502201353" sldId="286"/>
        </pc:sldMkLst>
      </pc:sldChg>
      <pc:sldChg chg="addSp delSp modSp new mod ord setBg">
        <pc:chgData name="Louimiah Lavinier" userId="9c907e7fa491c360" providerId="LiveId" clId="{3AF80E1D-9533-479E-BFB8-92F8CA2ACEE0}" dt="2023-10-16T17:02:25.762" v="4953" actId="26606"/>
        <pc:sldMkLst>
          <pc:docMk/>
          <pc:sldMk cId="2427107980" sldId="287"/>
        </pc:sldMkLst>
        <pc:spChg chg="mod">
          <ac:chgData name="Louimiah Lavinier" userId="9c907e7fa491c360" providerId="LiveId" clId="{3AF80E1D-9533-479E-BFB8-92F8CA2ACEE0}" dt="2023-10-16T17:02:25.762" v="4953" actId="26606"/>
          <ac:spMkLst>
            <pc:docMk/>
            <pc:sldMk cId="2427107980" sldId="287"/>
            <ac:spMk id="2" creationId="{454BCDC9-23D7-FBC5-7BE0-80DE760F4807}"/>
          </ac:spMkLst>
        </pc:spChg>
        <pc:spChg chg="mod">
          <ac:chgData name="Louimiah Lavinier" userId="9c907e7fa491c360" providerId="LiveId" clId="{3AF80E1D-9533-479E-BFB8-92F8CA2ACEE0}" dt="2023-10-16T17:02:25.762" v="4953" actId="26606"/>
          <ac:spMkLst>
            <pc:docMk/>
            <pc:sldMk cId="2427107980" sldId="287"/>
            <ac:spMk id="3" creationId="{56B70433-4E25-56BD-1BBF-CEB86A527977}"/>
          </ac:spMkLst>
        </pc:spChg>
        <pc:spChg chg="add del">
          <ac:chgData name="Louimiah Lavinier" userId="9c907e7fa491c360" providerId="LiveId" clId="{3AF80E1D-9533-479E-BFB8-92F8CA2ACEE0}" dt="2023-10-16T17:02:25.762" v="4953" actId="26606"/>
          <ac:spMkLst>
            <pc:docMk/>
            <pc:sldMk cId="2427107980" sldId="287"/>
            <ac:spMk id="10" creationId="{A26E2FAE-FA60-497B-B2CB-7702C6FF3A3F}"/>
          </ac:spMkLst>
        </pc:spChg>
        <pc:spChg chg="add">
          <ac:chgData name="Louimiah Lavinier" userId="9c907e7fa491c360" providerId="LiveId" clId="{3AF80E1D-9533-479E-BFB8-92F8CA2ACEE0}" dt="2023-10-16T17:02:25.762" v="4953" actId="26606"/>
          <ac:spMkLst>
            <pc:docMk/>
            <pc:sldMk cId="2427107980" sldId="287"/>
            <ac:spMk id="15" creationId="{C8A3C342-1D03-412F-8DD3-BF519E8E0AE9}"/>
          </ac:spMkLst>
        </pc:spChg>
        <pc:spChg chg="add">
          <ac:chgData name="Louimiah Lavinier" userId="9c907e7fa491c360" providerId="LiveId" clId="{3AF80E1D-9533-479E-BFB8-92F8CA2ACEE0}" dt="2023-10-16T17:02:25.762" v="4953" actId="26606"/>
          <ac:spMkLst>
            <pc:docMk/>
            <pc:sldMk cId="2427107980" sldId="287"/>
            <ac:spMk id="17" creationId="{81CC9B02-E087-4350-AEBD-2C3CF001AF01}"/>
          </ac:spMkLst>
        </pc:spChg>
        <pc:picChg chg="add mod ord">
          <ac:chgData name="Louimiah Lavinier" userId="9c907e7fa491c360" providerId="LiveId" clId="{3AF80E1D-9533-479E-BFB8-92F8CA2ACEE0}" dt="2023-10-16T17:02:25.762" v="4953" actId="26606"/>
          <ac:picMkLst>
            <pc:docMk/>
            <pc:sldMk cId="2427107980" sldId="287"/>
            <ac:picMk id="5" creationId="{35C4B562-C38E-5CD4-0EE9-9B0CF8491323}"/>
          </ac:picMkLst>
        </pc:picChg>
      </pc:sldChg>
      <pc:sldChg chg="addSp delSp modSp new mod setBg">
        <pc:chgData name="Louimiah Lavinier" userId="9c907e7fa491c360" providerId="LiveId" clId="{3AF80E1D-9533-479E-BFB8-92F8CA2ACEE0}" dt="2023-10-16T17:02:38.597" v="4955" actId="26606"/>
        <pc:sldMkLst>
          <pc:docMk/>
          <pc:sldMk cId="3712316960" sldId="288"/>
        </pc:sldMkLst>
        <pc:spChg chg="mod">
          <ac:chgData name="Louimiah Lavinier" userId="9c907e7fa491c360" providerId="LiveId" clId="{3AF80E1D-9533-479E-BFB8-92F8CA2ACEE0}" dt="2023-10-16T17:02:38.597" v="4955" actId="26606"/>
          <ac:spMkLst>
            <pc:docMk/>
            <pc:sldMk cId="3712316960" sldId="288"/>
            <ac:spMk id="2" creationId="{B9D416D9-0B74-7FAE-A526-55CFD5F32CB7}"/>
          </ac:spMkLst>
        </pc:spChg>
        <pc:spChg chg="add del mod">
          <ac:chgData name="Louimiah Lavinier" userId="9c907e7fa491c360" providerId="LiveId" clId="{3AF80E1D-9533-479E-BFB8-92F8CA2ACEE0}" dt="2023-10-10T16:38:39.952" v="404" actId="26606"/>
          <ac:spMkLst>
            <pc:docMk/>
            <pc:sldMk cId="3712316960" sldId="288"/>
            <ac:spMk id="3" creationId="{70C46D14-59CA-AA32-B1DA-2775CF53FE55}"/>
          </ac:spMkLst>
        </pc:spChg>
        <pc:spChg chg="add del">
          <ac:chgData name="Louimiah Lavinier" userId="9c907e7fa491c360" providerId="LiveId" clId="{3AF80E1D-9533-479E-BFB8-92F8CA2ACEE0}" dt="2023-10-10T16:38:39.921" v="403" actId="26606"/>
          <ac:spMkLst>
            <pc:docMk/>
            <pc:sldMk cId="3712316960" sldId="288"/>
            <ac:spMk id="13" creationId="{989BE678-777B-482A-A616-FEDC47B162E5}"/>
          </ac:spMkLst>
        </pc:spChg>
        <pc:spChg chg="add del">
          <ac:chgData name="Louimiah Lavinier" userId="9c907e7fa491c360" providerId="LiveId" clId="{3AF80E1D-9533-479E-BFB8-92F8CA2ACEE0}" dt="2023-10-10T16:38:39.921" v="403" actId="26606"/>
          <ac:spMkLst>
            <pc:docMk/>
            <pc:sldMk cId="3712316960" sldId="288"/>
            <ac:spMk id="19" creationId="{D28BE0C3-2102-4820-B88B-A448B1840D14}"/>
          </ac:spMkLst>
        </pc:spChg>
        <pc:spChg chg="add del">
          <ac:chgData name="Louimiah Lavinier" userId="9c907e7fa491c360" providerId="LiveId" clId="{3AF80E1D-9533-479E-BFB8-92F8CA2ACEE0}" dt="2023-10-10T16:38:39.921" v="403" actId="26606"/>
          <ac:spMkLst>
            <pc:docMk/>
            <pc:sldMk cId="3712316960" sldId="288"/>
            <ac:spMk id="21" creationId="{E4F17063-EDA4-417B-946F-BA357F3B390D}"/>
          </ac:spMkLst>
        </pc:spChg>
        <pc:spChg chg="add del">
          <ac:chgData name="Louimiah Lavinier" userId="9c907e7fa491c360" providerId="LiveId" clId="{3AF80E1D-9533-479E-BFB8-92F8CA2ACEE0}" dt="2023-10-10T16:38:39.921" v="403" actId="26606"/>
          <ac:spMkLst>
            <pc:docMk/>
            <pc:sldMk cId="3712316960" sldId="288"/>
            <ac:spMk id="23" creationId="{D36F3EEA-55D4-4677-80E7-92D00B8F343B}"/>
          </ac:spMkLst>
        </pc:spChg>
        <pc:spChg chg="add mod">
          <ac:chgData name="Louimiah Lavinier" userId="9c907e7fa491c360" providerId="LiveId" clId="{3AF80E1D-9533-479E-BFB8-92F8CA2ACEE0}" dt="2023-10-16T17:02:38.597" v="4955" actId="26606"/>
          <ac:spMkLst>
            <pc:docMk/>
            <pc:sldMk cId="3712316960" sldId="288"/>
            <ac:spMk id="26" creationId="{70C46D14-59CA-AA32-B1DA-2775CF53FE55}"/>
          </ac:spMkLst>
        </pc:spChg>
        <pc:spChg chg="add del">
          <ac:chgData name="Louimiah Lavinier" userId="9c907e7fa491c360" providerId="LiveId" clId="{3AF80E1D-9533-479E-BFB8-92F8CA2ACEE0}" dt="2023-10-16T17:02:38.597" v="4955" actId="26606"/>
          <ac:spMkLst>
            <pc:docMk/>
            <pc:sldMk cId="3712316960" sldId="288"/>
            <ac:spMk id="31" creationId="{A26E2FAE-FA60-497B-B2CB-7702C6FF3A3F}"/>
          </ac:spMkLst>
        </pc:spChg>
        <pc:spChg chg="add">
          <ac:chgData name="Louimiah Lavinier" userId="9c907e7fa491c360" providerId="LiveId" clId="{3AF80E1D-9533-479E-BFB8-92F8CA2ACEE0}" dt="2023-10-16T17:02:38.597" v="4955" actId="26606"/>
          <ac:spMkLst>
            <pc:docMk/>
            <pc:sldMk cId="3712316960" sldId="288"/>
            <ac:spMk id="36" creationId="{C8A3C342-1D03-412F-8DD3-BF519E8E0AE9}"/>
          </ac:spMkLst>
        </pc:spChg>
        <pc:spChg chg="add">
          <ac:chgData name="Louimiah Lavinier" userId="9c907e7fa491c360" providerId="LiveId" clId="{3AF80E1D-9533-479E-BFB8-92F8CA2ACEE0}" dt="2023-10-16T17:02:38.597" v="4955" actId="26606"/>
          <ac:spMkLst>
            <pc:docMk/>
            <pc:sldMk cId="3712316960" sldId="288"/>
            <ac:spMk id="38" creationId="{81CC9B02-E087-4350-AEBD-2C3CF001AF01}"/>
          </ac:spMkLst>
        </pc:spChg>
        <pc:picChg chg="add del">
          <ac:chgData name="Louimiah Lavinier" userId="9c907e7fa491c360" providerId="LiveId" clId="{3AF80E1D-9533-479E-BFB8-92F8CA2ACEE0}" dt="2023-10-10T16:38:35.482" v="401" actId="26606"/>
          <ac:picMkLst>
            <pc:docMk/>
            <pc:sldMk cId="3712316960" sldId="288"/>
            <ac:picMk id="5" creationId="{C0C7D4C2-32F2-9140-34B0-9E4C1C7ABA3B}"/>
          </ac:picMkLst>
        </pc:picChg>
        <pc:picChg chg="add del">
          <ac:chgData name="Louimiah Lavinier" userId="9c907e7fa491c360" providerId="LiveId" clId="{3AF80E1D-9533-479E-BFB8-92F8CA2ACEE0}" dt="2023-10-10T16:38:39.921" v="403" actId="26606"/>
          <ac:picMkLst>
            <pc:docMk/>
            <pc:sldMk cId="3712316960" sldId="288"/>
            <ac:picMk id="7" creationId="{FD32B25F-7073-320C-5A26-9608635241E7}"/>
          </ac:picMkLst>
        </pc:picChg>
        <pc:picChg chg="add del">
          <ac:chgData name="Louimiah Lavinier" userId="9c907e7fa491c360" providerId="LiveId" clId="{3AF80E1D-9533-479E-BFB8-92F8CA2ACEE0}" dt="2023-10-10T16:38:39.921" v="403" actId="26606"/>
          <ac:picMkLst>
            <pc:docMk/>
            <pc:sldMk cId="3712316960" sldId="288"/>
            <ac:picMk id="9" creationId="{DF19BAF3-7E20-4B9D-B544-BABAEEA1FA75}"/>
          </ac:picMkLst>
        </pc:picChg>
        <pc:picChg chg="add del">
          <ac:chgData name="Louimiah Lavinier" userId="9c907e7fa491c360" providerId="LiveId" clId="{3AF80E1D-9533-479E-BFB8-92F8CA2ACEE0}" dt="2023-10-10T16:38:39.921" v="403" actId="26606"/>
          <ac:picMkLst>
            <pc:docMk/>
            <pc:sldMk cId="3712316960" sldId="288"/>
            <ac:picMk id="11" creationId="{950648F4-ABCD-4DF0-8641-76CFB2354721}"/>
          </ac:picMkLst>
        </pc:picChg>
        <pc:picChg chg="add del">
          <ac:chgData name="Louimiah Lavinier" userId="9c907e7fa491c360" providerId="LiveId" clId="{3AF80E1D-9533-479E-BFB8-92F8CA2ACEE0}" dt="2023-10-10T16:38:39.921" v="403" actId="26606"/>
          <ac:picMkLst>
            <pc:docMk/>
            <pc:sldMk cId="3712316960" sldId="288"/>
            <ac:picMk id="15" creationId="{CF1EB4BD-9C7E-4AA3-9681-C7EB0DA6250B}"/>
          </ac:picMkLst>
        </pc:picChg>
        <pc:picChg chg="add del">
          <ac:chgData name="Louimiah Lavinier" userId="9c907e7fa491c360" providerId="LiveId" clId="{3AF80E1D-9533-479E-BFB8-92F8CA2ACEE0}" dt="2023-10-10T16:38:39.921" v="403" actId="26606"/>
          <ac:picMkLst>
            <pc:docMk/>
            <pc:sldMk cId="3712316960" sldId="288"/>
            <ac:picMk id="17" creationId="{94AAE3AA-3759-4D28-B0EF-575F25A5146C}"/>
          </ac:picMkLst>
        </pc:picChg>
        <pc:picChg chg="add mod ord">
          <ac:chgData name="Louimiah Lavinier" userId="9c907e7fa491c360" providerId="LiveId" clId="{3AF80E1D-9533-479E-BFB8-92F8CA2ACEE0}" dt="2023-10-16T17:02:38.597" v="4955" actId="26606"/>
          <ac:picMkLst>
            <pc:docMk/>
            <pc:sldMk cId="3712316960" sldId="288"/>
            <ac:picMk id="25" creationId="{C0C7D4C2-32F2-9140-34B0-9E4C1C7ABA3B}"/>
          </ac:picMkLst>
        </pc:picChg>
      </pc:sldChg>
      <pc:sldChg chg="addSp delSp modSp new mod setBg">
        <pc:chgData name="Louimiah Lavinier" userId="9c907e7fa491c360" providerId="LiveId" clId="{3AF80E1D-9533-479E-BFB8-92F8CA2ACEE0}" dt="2023-10-16T17:02:32.578" v="4954" actId="26606"/>
        <pc:sldMkLst>
          <pc:docMk/>
          <pc:sldMk cId="1133446165" sldId="289"/>
        </pc:sldMkLst>
        <pc:spChg chg="mod">
          <ac:chgData name="Louimiah Lavinier" userId="9c907e7fa491c360" providerId="LiveId" clId="{3AF80E1D-9533-479E-BFB8-92F8CA2ACEE0}" dt="2023-10-16T17:02:32.578" v="4954" actId="26606"/>
          <ac:spMkLst>
            <pc:docMk/>
            <pc:sldMk cId="1133446165" sldId="289"/>
            <ac:spMk id="2" creationId="{6C0F0883-2B6A-EFE0-3052-376D350A7F26}"/>
          </ac:spMkLst>
        </pc:spChg>
        <pc:spChg chg="mod">
          <ac:chgData name="Louimiah Lavinier" userId="9c907e7fa491c360" providerId="LiveId" clId="{3AF80E1D-9533-479E-BFB8-92F8CA2ACEE0}" dt="2023-10-16T17:02:32.578" v="4954" actId="26606"/>
          <ac:spMkLst>
            <pc:docMk/>
            <pc:sldMk cId="1133446165" sldId="289"/>
            <ac:spMk id="3" creationId="{2ACCECF4-4F74-13D5-E9BE-10B16B29E479}"/>
          </ac:spMkLst>
        </pc:spChg>
        <pc:spChg chg="add del">
          <ac:chgData name="Louimiah Lavinier" userId="9c907e7fa491c360" providerId="LiveId" clId="{3AF80E1D-9533-479E-BFB8-92F8CA2ACEE0}" dt="2023-10-16T17:02:32.578" v="4954" actId="26606"/>
          <ac:spMkLst>
            <pc:docMk/>
            <pc:sldMk cId="1133446165" sldId="289"/>
            <ac:spMk id="10" creationId="{A26E2FAE-FA60-497B-B2CB-7702C6FF3A3F}"/>
          </ac:spMkLst>
        </pc:spChg>
        <pc:spChg chg="add">
          <ac:chgData name="Louimiah Lavinier" userId="9c907e7fa491c360" providerId="LiveId" clId="{3AF80E1D-9533-479E-BFB8-92F8CA2ACEE0}" dt="2023-10-16T17:02:32.578" v="4954" actId="26606"/>
          <ac:spMkLst>
            <pc:docMk/>
            <pc:sldMk cId="1133446165" sldId="289"/>
            <ac:spMk id="15" creationId="{C8A3C342-1D03-412F-8DD3-BF519E8E0AE9}"/>
          </ac:spMkLst>
        </pc:spChg>
        <pc:spChg chg="add">
          <ac:chgData name="Louimiah Lavinier" userId="9c907e7fa491c360" providerId="LiveId" clId="{3AF80E1D-9533-479E-BFB8-92F8CA2ACEE0}" dt="2023-10-16T17:02:32.578" v="4954" actId="26606"/>
          <ac:spMkLst>
            <pc:docMk/>
            <pc:sldMk cId="1133446165" sldId="289"/>
            <ac:spMk id="17" creationId="{81CC9B02-E087-4350-AEBD-2C3CF001AF01}"/>
          </ac:spMkLst>
        </pc:spChg>
        <pc:picChg chg="add mod ord">
          <ac:chgData name="Louimiah Lavinier" userId="9c907e7fa491c360" providerId="LiveId" clId="{3AF80E1D-9533-479E-BFB8-92F8CA2ACEE0}" dt="2023-10-16T17:02:32.578" v="4954" actId="26606"/>
          <ac:picMkLst>
            <pc:docMk/>
            <pc:sldMk cId="1133446165" sldId="289"/>
            <ac:picMk id="5" creationId="{CC78DB14-9006-9A9A-B45E-72D5D3776590}"/>
          </ac:picMkLst>
        </pc:picChg>
      </pc:sldChg>
      <pc:sldMasterChg chg="del delSldLayout">
        <pc:chgData name="Louimiah Lavinier" userId="9c907e7fa491c360" providerId="LiveId" clId="{3AF80E1D-9533-479E-BFB8-92F8CA2ACEE0}" dt="2023-10-10T15:22:07.472" v="61" actId="26606"/>
        <pc:sldMasterMkLst>
          <pc:docMk/>
          <pc:sldMasterMk cId="357500210" sldId="2147483648"/>
        </pc:sldMasterMkLst>
        <pc:sldLayoutChg chg="del">
          <pc:chgData name="Louimiah Lavinier" userId="9c907e7fa491c360" providerId="LiveId" clId="{3AF80E1D-9533-479E-BFB8-92F8CA2ACEE0}" dt="2023-10-10T15:22:07.472" v="61" actId="26606"/>
          <pc:sldLayoutMkLst>
            <pc:docMk/>
            <pc:sldMasterMk cId="357500210" sldId="2147483648"/>
            <pc:sldLayoutMk cId="600690241" sldId="2147483649"/>
          </pc:sldLayoutMkLst>
        </pc:sldLayoutChg>
        <pc:sldLayoutChg chg="del">
          <pc:chgData name="Louimiah Lavinier" userId="9c907e7fa491c360" providerId="LiveId" clId="{3AF80E1D-9533-479E-BFB8-92F8CA2ACEE0}" dt="2023-10-10T15:22:07.472" v="61" actId="26606"/>
          <pc:sldLayoutMkLst>
            <pc:docMk/>
            <pc:sldMasterMk cId="357500210" sldId="2147483648"/>
            <pc:sldLayoutMk cId="211872941" sldId="2147483650"/>
          </pc:sldLayoutMkLst>
        </pc:sldLayoutChg>
        <pc:sldLayoutChg chg="del">
          <pc:chgData name="Louimiah Lavinier" userId="9c907e7fa491c360" providerId="LiveId" clId="{3AF80E1D-9533-479E-BFB8-92F8CA2ACEE0}" dt="2023-10-10T15:22:07.472" v="61" actId="26606"/>
          <pc:sldLayoutMkLst>
            <pc:docMk/>
            <pc:sldMasterMk cId="357500210" sldId="2147483648"/>
            <pc:sldLayoutMk cId="3439003007" sldId="2147483651"/>
          </pc:sldLayoutMkLst>
        </pc:sldLayoutChg>
        <pc:sldLayoutChg chg="del">
          <pc:chgData name="Louimiah Lavinier" userId="9c907e7fa491c360" providerId="LiveId" clId="{3AF80E1D-9533-479E-BFB8-92F8CA2ACEE0}" dt="2023-10-10T15:22:07.472" v="61" actId="26606"/>
          <pc:sldLayoutMkLst>
            <pc:docMk/>
            <pc:sldMasterMk cId="357500210" sldId="2147483648"/>
            <pc:sldLayoutMk cId="3654010911" sldId="2147483652"/>
          </pc:sldLayoutMkLst>
        </pc:sldLayoutChg>
        <pc:sldLayoutChg chg="del">
          <pc:chgData name="Louimiah Lavinier" userId="9c907e7fa491c360" providerId="LiveId" clId="{3AF80E1D-9533-479E-BFB8-92F8CA2ACEE0}" dt="2023-10-10T15:22:07.472" v="61" actId="26606"/>
          <pc:sldLayoutMkLst>
            <pc:docMk/>
            <pc:sldMasterMk cId="357500210" sldId="2147483648"/>
            <pc:sldLayoutMk cId="3539534026" sldId="2147483653"/>
          </pc:sldLayoutMkLst>
        </pc:sldLayoutChg>
        <pc:sldLayoutChg chg="del">
          <pc:chgData name="Louimiah Lavinier" userId="9c907e7fa491c360" providerId="LiveId" clId="{3AF80E1D-9533-479E-BFB8-92F8CA2ACEE0}" dt="2023-10-10T15:22:07.472" v="61" actId="26606"/>
          <pc:sldLayoutMkLst>
            <pc:docMk/>
            <pc:sldMasterMk cId="357500210" sldId="2147483648"/>
            <pc:sldLayoutMk cId="906425836" sldId="2147483654"/>
          </pc:sldLayoutMkLst>
        </pc:sldLayoutChg>
        <pc:sldLayoutChg chg="del">
          <pc:chgData name="Louimiah Lavinier" userId="9c907e7fa491c360" providerId="LiveId" clId="{3AF80E1D-9533-479E-BFB8-92F8CA2ACEE0}" dt="2023-10-10T15:22:07.472" v="61" actId="26606"/>
          <pc:sldLayoutMkLst>
            <pc:docMk/>
            <pc:sldMasterMk cId="357500210" sldId="2147483648"/>
            <pc:sldLayoutMk cId="2003860017" sldId="2147483655"/>
          </pc:sldLayoutMkLst>
        </pc:sldLayoutChg>
        <pc:sldLayoutChg chg="del">
          <pc:chgData name="Louimiah Lavinier" userId="9c907e7fa491c360" providerId="LiveId" clId="{3AF80E1D-9533-479E-BFB8-92F8CA2ACEE0}" dt="2023-10-10T15:22:07.472" v="61" actId="26606"/>
          <pc:sldLayoutMkLst>
            <pc:docMk/>
            <pc:sldMasterMk cId="357500210" sldId="2147483648"/>
            <pc:sldLayoutMk cId="3084860404" sldId="2147483656"/>
          </pc:sldLayoutMkLst>
        </pc:sldLayoutChg>
        <pc:sldLayoutChg chg="del">
          <pc:chgData name="Louimiah Lavinier" userId="9c907e7fa491c360" providerId="LiveId" clId="{3AF80E1D-9533-479E-BFB8-92F8CA2ACEE0}" dt="2023-10-10T15:22:07.472" v="61" actId="26606"/>
          <pc:sldLayoutMkLst>
            <pc:docMk/>
            <pc:sldMasterMk cId="357500210" sldId="2147483648"/>
            <pc:sldLayoutMk cId="1726572888" sldId="2147483657"/>
          </pc:sldLayoutMkLst>
        </pc:sldLayoutChg>
        <pc:sldLayoutChg chg="del">
          <pc:chgData name="Louimiah Lavinier" userId="9c907e7fa491c360" providerId="LiveId" clId="{3AF80E1D-9533-479E-BFB8-92F8CA2ACEE0}" dt="2023-10-10T15:22:07.472" v="61" actId="26606"/>
          <pc:sldLayoutMkLst>
            <pc:docMk/>
            <pc:sldMasterMk cId="357500210" sldId="2147483648"/>
            <pc:sldLayoutMk cId="1357138576" sldId="2147483658"/>
          </pc:sldLayoutMkLst>
        </pc:sldLayoutChg>
        <pc:sldLayoutChg chg="del">
          <pc:chgData name="Louimiah Lavinier" userId="9c907e7fa491c360" providerId="LiveId" clId="{3AF80E1D-9533-479E-BFB8-92F8CA2ACEE0}" dt="2023-10-10T15:22:07.472" v="61" actId="26606"/>
          <pc:sldLayoutMkLst>
            <pc:docMk/>
            <pc:sldMasterMk cId="357500210" sldId="2147483648"/>
            <pc:sldLayoutMk cId="2269107837" sldId="2147483659"/>
          </pc:sldLayoutMkLst>
        </pc:sldLayoutChg>
      </pc:sldMasterChg>
      <pc:sldMasterChg chg="add addSldLayout">
        <pc:chgData name="Louimiah Lavinier" userId="9c907e7fa491c360" providerId="LiveId" clId="{3AF80E1D-9533-479E-BFB8-92F8CA2ACEE0}" dt="2023-10-10T15:22:07.472" v="61" actId="26606"/>
        <pc:sldMasterMkLst>
          <pc:docMk/>
          <pc:sldMasterMk cId="1317744552" sldId="2147483726"/>
        </pc:sldMasterMkLst>
        <pc:sldLayoutChg chg="add">
          <pc:chgData name="Louimiah Lavinier" userId="9c907e7fa491c360" providerId="LiveId" clId="{3AF80E1D-9533-479E-BFB8-92F8CA2ACEE0}" dt="2023-10-10T15:22:07.472" v="61" actId="26606"/>
          <pc:sldLayoutMkLst>
            <pc:docMk/>
            <pc:sldMasterMk cId="1317744552" sldId="2147483726"/>
            <pc:sldLayoutMk cId="3609365836" sldId="2147483715"/>
          </pc:sldLayoutMkLst>
        </pc:sldLayoutChg>
        <pc:sldLayoutChg chg="add">
          <pc:chgData name="Louimiah Lavinier" userId="9c907e7fa491c360" providerId="LiveId" clId="{3AF80E1D-9533-479E-BFB8-92F8CA2ACEE0}" dt="2023-10-10T15:22:07.472" v="61" actId="26606"/>
          <pc:sldLayoutMkLst>
            <pc:docMk/>
            <pc:sldMasterMk cId="1317744552" sldId="2147483726"/>
            <pc:sldLayoutMk cId="4145035670" sldId="2147483716"/>
          </pc:sldLayoutMkLst>
        </pc:sldLayoutChg>
        <pc:sldLayoutChg chg="add">
          <pc:chgData name="Louimiah Lavinier" userId="9c907e7fa491c360" providerId="LiveId" clId="{3AF80E1D-9533-479E-BFB8-92F8CA2ACEE0}" dt="2023-10-10T15:22:07.472" v="61" actId="26606"/>
          <pc:sldLayoutMkLst>
            <pc:docMk/>
            <pc:sldMasterMk cId="1317744552" sldId="2147483726"/>
            <pc:sldLayoutMk cId="228031688" sldId="2147483717"/>
          </pc:sldLayoutMkLst>
        </pc:sldLayoutChg>
        <pc:sldLayoutChg chg="add">
          <pc:chgData name="Louimiah Lavinier" userId="9c907e7fa491c360" providerId="LiveId" clId="{3AF80E1D-9533-479E-BFB8-92F8CA2ACEE0}" dt="2023-10-10T15:22:07.472" v="61" actId="26606"/>
          <pc:sldLayoutMkLst>
            <pc:docMk/>
            <pc:sldMasterMk cId="1317744552" sldId="2147483726"/>
            <pc:sldLayoutMk cId="2555310978" sldId="2147483718"/>
          </pc:sldLayoutMkLst>
        </pc:sldLayoutChg>
        <pc:sldLayoutChg chg="add">
          <pc:chgData name="Louimiah Lavinier" userId="9c907e7fa491c360" providerId="LiveId" clId="{3AF80E1D-9533-479E-BFB8-92F8CA2ACEE0}" dt="2023-10-10T15:22:07.472" v="61" actId="26606"/>
          <pc:sldLayoutMkLst>
            <pc:docMk/>
            <pc:sldMasterMk cId="1317744552" sldId="2147483726"/>
            <pc:sldLayoutMk cId="3741283712" sldId="2147483719"/>
          </pc:sldLayoutMkLst>
        </pc:sldLayoutChg>
        <pc:sldLayoutChg chg="add">
          <pc:chgData name="Louimiah Lavinier" userId="9c907e7fa491c360" providerId="LiveId" clId="{3AF80E1D-9533-479E-BFB8-92F8CA2ACEE0}" dt="2023-10-10T15:22:07.472" v="61" actId="26606"/>
          <pc:sldLayoutMkLst>
            <pc:docMk/>
            <pc:sldMasterMk cId="1317744552" sldId="2147483726"/>
            <pc:sldLayoutMk cId="3892564857" sldId="2147483720"/>
          </pc:sldLayoutMkLst>
        </pc:sldLayoutChg>
        <pc:sldLayoutChg chg="add">
          <pc:chgData name="Louimiah Lavinier" userId="9c907e7fa491c360" providerId="LiveId" clId="{3AF80E1D-9533-479E-BFB8-92F8CA2ACEE0}" dt="2023-10-10T15:22:07.472" v="61" actId="26606"/>
          <pc:sldLayoutMkLst>
            <pc:docMk/>
            <pc:sldMasterMk cId="1317744552" sldId="2147483726"/>
            <pc:sldLayoutMk cId="843633626" sldId="2147483721"/>
          </pc:sldLayoutMkLst>
        </pc:sldLayoutChg>
        <pc:sldLayoutChg chg="add">
          <pc:chgData name="Louimiah Lavinier" userId="9c907e7fa491c360" providerId="LiveId" clId="{3AF80E1D-9533-479E-BFB8-92F8CA2ACEE0}" dt="2023-10-10T15:22:07.472" v="61" actId="26606"/>
          <pc:sldLayoutMkLst>
            <pc:docMk/>
            <pc:sldMasterMk cId="1317744552" sldId="2147483726"/>
            <pc:sldLayoutMk cId="1671290200" sldId="2147483722"/>
          </pc:sldLayoutMkLst>
        </pc:sldLayoutChg>
        <pc:sldLayoutChg chg="add">
          <pc:chgData name="Louimiah Lavinier" userId="9c907e7fa491c360" providerId="LiveId" clId="{3AF80E1D-9533-479E-BFB8-92F8CA2ACEE0}" dt="2023-10-10T15:22:07.472" v="61" actId="26606"/>
          <pc:sldLayoutMkLst>
            <pc:docMk/>
            <pc:sldMasterMk cId="1317744552" sldId="2147483726"/>
            <pc:sldLayoutMk cId="119807954" sldId="2147483723"/>
          </pc:sldLayoutMkLst>
        </pc:sldLayoutChg>
        <pc:sldLayoutChg chg="add">
          <pc:chgData name="Louimiah Lavinier" userId="9c907e7fa491c360" providerId="LiveId" clId="{3AF80E1D-9533-479E-BFB8-92F8CA2ACEE0}" dt="2023-10-10T15:22:07.472" v="61" actId="26606"/>
          <pc:sldLayoutMkLst>
            <pc:docMk/>
            <pc:sldMasterMk cId="1317744552" sldId="2147483726"/>
            <pc:sldLayoutMk cId="625120826" sldId="2147483724"/>
          </pc:sldLayoutMkLst>
        </pc:sldLayoutChg>
        <pc:sldLayoutChg chg="add">
          <pc:chgData name="Louimiah Lavinier" userId="9c907e7fa491c360" providerId="LiveId" clId="{3AF80E1D-9533-479E-BFB8-92F8CA2ACEE0}" dt="2023-10-10T15:22:07.472" v="61" actId="26606"/>
          <pc:sldLayoutMkLst>
            <pc:docMk/>
            <pc:sldMasterMk cId="1317744552" sldId="2147483726"/>
            <pc:sldLayoutMk cId="511716420" sldId="214748372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Temperature</a:t>
            </a:r>
            <a:r>
              <a:rPr lang="en-US" baseline="0"/>
              <a:t> and Humidity For Week One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643306929472901E-2"/>
          <c:y val="0.12571025816821915"/>
          <c:w val="0.90275378193225497"/>
          <c:h val="0.71813182252826424"/>
        </c:manualLayout>
      </c:layout>
      <c:lineChart>
        <c:grouping val="standard"/>
        <c:varyColors val="0"/>
        <c:ser>
          <c:idx val="0"/>
          <c:order val="0"/>
          <c:tx>
            <c:strRef>
              <c:f>formatdata1!$A$1</c:f>
              <c:strCache>
                <c:ptCount val="1"/>
                <c:pt idx="0">
                  <c:v>Celsius</c:v>
                </c:pt>
              </c:strCache>
            </c:strRef>
          </c:tx>
          <c:spPr>
            <a:ln w="28575" cap="rnd">
              <a:solidFill>
                <a:schemeClr val="accent1"/>
              </a:solidFill>
              <a:round/>
            </a:ln>
            <a:effectLst/>
          </c:spPr>
          <c:marker>
            <c:symbol val="none"/>
          </c:marker>
          <c:val>
            <c:numRef>
              <c:f>formatdata1!$A$2:$A$86</c:f>
              <c:numCache>
                <c:formatCode>General</c:formatCode>
                <c:ptCount val="85"/>
                <c:pt idx="0">
                  <c:v>28.3</c:v>
                </c:pt>
                <c:pt idx="1">
                  <c:v>29.4</c:v>
                </c:pt>
                <c:pt idx="2">
                  <c:v>30</c:v>
                </c:pt>
                <c:pt idx="3">
                  <c:v>30.6</c:v>
                </c:pt>
                <c:pt idx="4">
                  <c:v>31.7</c:v>
                </c:pt>
                <c:pt idx="5">
                  <c:v>31.1</c:v>
                </c:pt>
                <c:pt idx="6">
                  <c:v>30.6</c:v>
                </c:pt>
                <c:pt idx="7">
                  <c:v>30</c:v>
                </c:pt>
                <c:pt idx="8">
                  <c:v>26.1</c:v>
                </c:pt>
                <c:pt idx="9">
                  <c:v>25</c:v>
                </c:pt>
                <c:pt idx="10">
                  <c:v>25.6</c:v>
                </c:pt>
                <c:pt idx="11">
                  <c:v>25</c:v>
                </c:pt>
                <c:pt idx="12">
                  <c:v>25</c:v>
                </c:pt>
                <c:pt idx="13">
                  <c:v>25</c:v>
                </c:pt>
                <c:pt idx="14">
                  <c:v>23.9</c:v>
                </c:pt>
                <c:pt idx="15">
                  <c:v>23.9</c:v>
                </c:pt>
                <c:pt idx="16">
                  <c:v>23.9</c:v>
                </c:pt>
                <c:pt idx="17">
                  <c:v>25.6</c:v>
                </c:pt>
                <c:pt idx="18">
                  <c:v>26.7</c:v>
                </c:pt>
                <c:pt idx="19">
                  <c:v>28.9</c:v>
                </c:pt>
                <c:pt idx="20">
                  <c:v>29.4</c:v>
                </c:pt>
                <c:pt idx="21">
                  <c:v>30</c:v>
                </c:pt>
                <c:pt idx="22">
                  <c:v>31.1</c:v>
                </c:pt>
                <c:pt idx="23">
                  <c:v>30.6</c:v>
                </c:pt>
                <c:pt idx="24">
                  <c:v>30</c:v>
                </c:pt>
                <c:pt idx="25">
                  <c:v>29.4</c:v>
                </c:pt>
                <c:pt idx="26">
                  <c:v>28.3</c:v>
                </c:pt>
                <c:pt idx="27">
                  <c:v>27.2</c:v>
                </c:pt>
                <c:pt idx="28">
                  <c:v>26.1</c:v>
                </c:pt>
                <c:pt idx="29">
                  <c:v>25.6</c:v>
                </c:pt>
                <c:pt idx="30">
                  <c:v>25</c:v>
                </c:pt>
                <c:pt idx="31">
                  <c:v>25.6</c:v>
                </c:pt>
                <c:pt idx="32">
                  <c:v>24.4</c:v>
                </c:pt>
                <c:pt idx="33">
                  <c:v>25</c:v>
                </c:pt>
                <c:pt idx="34">
                  <c:v>25</c:v>
                </c:pt>
                <c:pt idx="35">
                  <c:v>25.6</c:v>
                </c:pt>
                <c:pt idx="36">
                  <c:v>25</c:v>
                </c:pt>
                <c:pt idx="37">
                  <c:v>24.4</c:v>
                </c:pt>
                <c:pt idx="38">
                  <c:v>23.9</c:v>
                </c:pt>
                <c:pt idx="39">
                  <c:v>24.4</c:v>
                </c:pt>
                <c:pt idx="40">
                  <c:v>25</c:v>
                </c:pt>
                <c:pt idx="41">
                  <c:v>27.8</c:v>
                </c:pt>
                <c:pt idx="42">
                  <c:v>29.4</c:v>
                </c:pt>
                <c:pt idx="43">
                  <c:v>30.6</c:v>
                </c:pt>
                <c:pt idx="44">
                  <c:v>30.6</c:v>
                </c:pt>
                <c:pt idx="45">
                  <c:v>31.7</c:v>
                </c:pt>
                <c:pt idx="46">
                  <c:v>31.7</c:v>
                </c:pt>
                <c:pt idx="47">
                  <c:v>30.6</c:v>
                </c:pt>
                <c:pt idx="48">
                  <c:v>29.4</c:v>
                </c:pt>
                <c:pt idx="49">
                  <c:v>27.2</c:v>
                </c:pt>
                <c:pt idx="50">
                  <c:v>26.7</c:v>
                </c:pt>
                <c:pt idx="51">
                  <c:v>26.7</c:v>
                </c:pt>
                <c:pt idx="52">
                  <c:v>26.7</c:v>
                </c:pt>
                <c:pt idx="53">
                  <c:v>26.1</c:v>
                </c:pt>
                <c:pt idx="54">
                  <c:v>26.1</c:v>
                </c:pt>
                <c:pt idx="55">
                  <c:v>25.6</c:v>
                </c:pt>
                <c:pt idx="56">
                  <c:v>25.6</c:v>
                </c:pt>
                <c:pt idx="57">
                  <c:v>25.6</c:v>
                </c:pt>
                <c:pt idx="58">
                  <c:v>25.6</c:v>
                </c:pt>
                <c:pt idx="59">
                  <c:v>25</c:v>
                </c:pt>
                <c:pt idx="60">
                  <c:v>25</c:v>
                </c:pt>
                <c:pt idx="61">
                  <c:v>24.4</c:v>
                </c:pt>
                <c:pt idx="62">
                  <c:v>25</c:v>
                </c:pt>
                <c:pt idx="63">
                  <c:v>25.6</c:v>
                </c:pt>
                <c:pt idx="64">
                  <c:v>25</c:v>
                </c:pt>
                <c:pt idx="65">
                  <c:v>26.7</c:v>
                </c:pt>
                <c:pt idx="66">
                  <c:v>27.8</c:v>
                </c:pt>
                <c:pt idx="67">
                  <c:v>30</c:v>
                </c:pt>
                <c:pt idx="68">
                  <c:v>30.6</c:v>
                </c:pt>
                <c:pt idx="69">
                  <c:v>28.9</c:v>
                </c:pt>
                <c:pt idx="70">
                  <c:v>30.6</c:v>
                </c:pt>
                <c:pt idx="71">
                  <c:v>27.8</c:v>
                </c:pt>
                <c:pt idx="72">
                  <c:v>27.2</c:v>
                </c:pt>
                <c:pt idx="73">
                  <c:v>23.9</c:v>
                </c:pt>
                <c:pt idx="74">
                  <c:v>23.3</c:v>
                </c:pt>
                <c:pt idx="75">
                  <c:v>23.9</c:v>
                </c:pt>
                <c:pt idx="76">
                  <c:v>23.9</c:v>
                </c:pt>
                <c:pt idx="77">
                  <c:v>23.9</c:v>
                </c:pt>
                <c:pt idx="78">
                  <c:v>24.4</c:v>
                </c:pt>
                <c:pt idx="79">
                  <c:v>24.4</c:v>
                </c:pt>
                <c:pt idx="80">
                  <c:v>24.4</c:v>
                </c:pt>
                <c:pt idx="81">
                  <c:v>25</c:v>
                </c:pt>
                <c:pt idx="82">
                  <c:v>25</c:v>
                </c:pt>
                <c:pt idx="83">
                  <c:v>25</c:v>
                </c:pt>
              </c:numCache>
            </c:numRef>
          </c:val>
          <c:smooth val="0"/>
          <c:extLst>
            <c:ext xmlns:c16="http://schemas.microsoft.com/office/drawing/2014/chart" uri="{C3380CC4-5D6E-409C-BE32-E72D297353CC}">
              <c16:uniqueId val="{00000000-DE88-48A1-98D1-F5F8BA5E26B1}"/>
            </c:ext>
          </c:extLst>
        </c:ser>
        <c:ser>
          <c:idx val="1"/>
          <c:order val="1"/>
          <c:tx>
            <c:strRef>
              <c:f>formatdata1!$B$1</c:f>
              <c:strCache>
                <c:ptCount val="1"/>
                <c:pt idx="0">
                  <c:v>Fahrenheit</c:v>
                </c:pt>
              </c:strCache>
            </c:strRef>
          </c:tx>
          <c:spPr>
            <a:ln w="28575" cap="rnd">
              <a:solidFill>
                <a:schemeClr val="accent2"/>
              </a:solidFill>
              <a:round/>
            </a:ln>
            <a:effectLst/>
          </c:spPr>
          <c:marker>
            <c:symbol val="none"/>
          </c:marker>
          <c:val>
            <c:numRef>
              <c:f>formatdata1!$B$2:$B$86</c:f>
              <c:numCache>
                <c:formatCode>General</c:formatCode>
                <c:ptCount val="85"/>
                <c:pt idx="0">
                  <c:v>82.94</c:v>
                </c:pt>
                <c:pt idx="1">
                  <c:v>84.919999999999902</c:v>
                </c:pt>
                <c:pt idx="2">
                  <c:v>86</c:v>
                </c:pt>
                <c:pt idx="3">
                  <c:v>87.08</c:v>
                </c:pt>
                <c:pt idx="4">
                  <c:v>89.06</c:v>
                </c:pt>
                <c:pt idx="5">
                  <c:v>87.98</c:v>
                </c:pt>
                <c:pt idx="6">
                  <c:v>87.08</c:v>
                </c:pt>
                <c:pt idx="7">
                  <c:v>86</c:v>
                </c:pt>
                <c:pt idx="8">
                  <c:v>78.98</c:v>
                </c:pt>
                <c:pt idx="9">
                  <c:v>77</c:v>
                </c:pt>
                <c:pt idx="10">
                  <c:v>78.08</c:v>
                </c:pt>
                <c:pt idx="11">
                  <c:v>77</c:v>
                </c:pt>
                <c:pt idx="12">
                  <c:v>77</c:v>
                </c:pt>
                <c:pt idx="13">
                  <c:v>77</c:v>
                </c:pt>
                <c:pt idx="14">
                  <c:v>75.02</c:v>
                </c:pt>
                <c:pt idx="15">
                  <c:v>75.02</c:v>
                </c:pt>
                <c:pt idx="16">
                  <c:v>75.02</c:v>
                </c:pt>
                <c:pt idx="17">
                  <c:v>78.08</c:v>
                </c:pt>
                <c:pt idx="18">
                  <c:v>80.06</c:v>
                </c:pt>
                <c:pt idx="19">
                  <c:v>84.02</c:v>
                </c:pt>
                <c:pt idx="20">
                  <c:v>84.919999999999902</c:v>
                </c:pt>
                <c:pt idx="21">
                  <c:v>86</c:v>
                </c:pt>
                <c:pt idx="22">
                  <c:v>87.98</c:v>
                </c:pt>
                <c:pt idx="23">
                  <c:v>87.08</c:v>
                </c:pt>
                <c:pt idx="24">
                  <c:v>86</c:v>
                </c:pt>
                <c:pt idx="25">
                  <c:v>84.919999999999902</c:v>
                </c:pt>
                <c:pt idx="26">
                  <c:v>82.94</c:v>
                </c:pt>
                <c:pt idx="27">
                  <c:v>80.959999999999994</c:v>
                </c:pt>
                <c:pt idx="28">
                  <c:v>78.98</c:v>
                </c:pt>
                <c:pt idx="29">
                  <c:v>78.08</c:v>
                </c:pt>
                <c:pt idx="30">
                  <c:v>77</c:v>
                </c:pt>
                <c:pt idx="31">
                  <c:v>78.08</c:v>
                </c:pt>
                <c:pt idx="32">
                  <c:v>75.92</c:v>
                </c:pt>
                <c:pt idx="33">
                  <c:v>77</c:v>
                </c:pt>
                <c:pt idx="34">
                  <c:v>77</c:v>
                </c:pt>
                <c:pt idx="35">
                  <c:v>78.08</c:v>
                </c:pt>
                <c:pt idx="36">
                  <c:v>77</c:v>
                </c:pt>
                <c:pt idx="37">
                  <c:v>75.92</c:v>
                </c:pt>
                <c:pt idx="38">
                  <c:v>75.02</c:v>
                </c:pt>
                <c:pt idx="39">
                  <c:v>75.92</c:v>
                </c:pt>
                <c:pt idx="40">
                  <c:v>77</c:v>
                </c:pt>
                <c:pt idx="41">
                  <c:v>82.04</c:v>
                </c:pt>
                <c:pt idx="42">
                  <c:v>84.919999999999902</c:v>
                </c:pt>
                <c:pt idx="43">
                  <c:v>87.08</c:v>
                </c:pt>
                <c:pt idx="44">
                  <c:v>87.08</c:v>
                </c:pt>
                <c:pt idx="45">
                  <c:v>89.06</c:v>
                </c:pt>
                <c:pt idx="46">
                  <c:v>89.06</c:v>
                </c:pt>
                <c:pt idx="47">
                  <c:v>87.08</c:v>
                </c:pt>
                <c:pt idx="48">
                  <c:v>84.919999999999902</c:v>
                </c:pt>
                <c:pt idx="49">
                  <c:v>80.959999999999994</c:v>
                </c:pt>
                <c:pt idx="50">
                  <c:v>80.06</c:v>
                </c:pt>
                <c:pt idx="51">
                  <c:v>80.06</c:v>
                </c:pt>
                <c:pt idx="52">
                  <c:v>80.06</c:v>
                </c:pt>
                <c:pt idx="53">
                  <c:v>78.98</c:v>
                </c:pt>
                <c:pt idx="54">
                  <c:v>78.98</c:v>
                </c:pt>
                <c:pt idx="55">
                  <c:v>78.08</c:v>
                </c:pt>
                <c:pt idx="56">
                  <c:v>78.08</c:v>
                </c:pt>
                <c:pt idx="57">
                  <c:v>78.08</c:v>
                </c:pt>
                <c:pt idx="58">
                  <c:v>78.08</c:v>
                </c:pt>
                <c:pt idx="59">
                  <c:v>77</c:v>
                </c:pt>
                <c:pt idx="60">
                  <c:v>77</c:v>
                </c:pt>
                <c:pt idx="61">
                  <c:v>75.92</c:v>
                </c:pt>
                <c:pt idx="62">
                  <c:v>77</c:v>
                </c:pt>
                <c:pt idx="63">
                  <c:v>78.08</c:v>
                </c:pt>
                <c:pt idx="64">
                  <c:v>77</c:v>
                </c:pt>
                <c:pt idx="65">
                  <c:v>80.06</c:v>
                </c:pt>
                <c:pt idx="66">
                  <c:v>82.04</c:v>
                </c:pt>
                <c:pt idx="67">
                  <c:v>86</c:v>
                </c:pt>
                <c:pt idx="68">
                  <c:v>87.08</c:v>
                </c:pt>
                <c:pt idx="69">
                  <c:v>84.02</c:v>
                </c:pt>
                <c:pt idx="70">
                  <c:v>87.08</c:v>
                </c:pt>
                <c:pt idx="71">
                  <c:v>82.04</c:v>
                </c:pt>
                <c:pt idx="72">
                  <c:v>80.959999999999994</c:v>
                </c:pt>
                <c:pt idx="73">
                  <c:v>75.02</c:v>
                </c:pt>
                <c:pt idx="74">
                  <c:v>73.94</c:v>
                </c:pt>
                <c:pt idx="75">
                  <c:v>75.02</c:v>
                </c:pt>
                <c:pt idx="76">
                  <c:v>75.02</c:v>
                </c:pt>
                <c:pt idx="77">
                  <c:v>75.02</c:v>
                </c:pt>
                <c:pt idx="78">
                  <c:v>75.92</c:v>
                </c:pt>
                <c:pt idx="79">
                  <c:v>75.92</c:v>
                </c:pt>
                <c:pt idx="80">
                  <c:v>75.92</c:v>
                </c:pt>
                <c:pt idx="81">
                  <c:v>77</c:v>
                </c:pt>
                <c:pt idx="82">
                  <c:v>77</c:v>
                </c:pt>
                <c:pt idx="83">
                  <c:v>77</c:v>
                </c:pt>
              </c:numCache>
            </c:numRef>
          </c:val>
          <c:smooth val="0"/>
          <c:extLst>
            <c:ext xmlns:c16="http://schemas.microsoft.com/office/drawing/2014/chart" uri="{C3380CC4-5D6E-409C-BE32-E72D297353CC}">
              <c16:uniqueId val="{00000001-DE88-48A1-98D1-F5F8BA5E26B1}"/>
            </c:ext>
          </c:extLst>
        </c:ser>
        <c:ser>
          <c:idx val="2"/>
          <c:order val="2"/>
          <c:tx>
            <c:strRef>
              <c:f>formatdata1!$C$1</c:f>
              <c:strCache>
                <c:ptCount val="1"/>
                <c:pt idx="0">
                  <c:v>Humidity</c:v>
                </c:pt>
              </c:strCache>
            </c:strRef>
          </c:tx>
          <c:spPr>
            <a:ln w="28575" cap="rnd">
              <a:solidFill>
                <a:schemeClr val="accent3"/>
              </a:solidFill>
              <a:round/>
            </a:ln>
            <a:effectLst/>
          </c:spPr>
          <c:marker>
            <c:symbol val="none"/>
          </c:marker>
          <c:val>
            <c:numRef>
              <c:f>formatdata1!$C$2:$C$86</c:f>
              <c:numCache>
                <c:formatCode>General</c:formatCode>
                <c:ptCount val="85"/>
                <c:pt idx="0">
                  <c:v>46.062206899025</c:v>
                </c:pt>
                <c:pt idx="1">
                  <c:v>43.217797670795001</c:v>
                </c:pt>
                <c:pt idx="2">
                  <c:v>40.172842074824999</c:v>
                </c:pt>
                <c:pt idx="3">
                  <c:v>38.814414506115</c:v>
                </c:pt>
                <c:pt idx="4">
                  <c:v>31.606626971466</c:v>
                </c:pt>
                <c:pt idx="5">
                  <c:v>32.703794766957003</c:v>
                </c:pt>
                <c:pt idx="6">
                  <c:v>30.085499329585002</c:v>
                </c:pt>
                <c:pt idx="8">
                  <c:v>60.263396595958</c:v>
                </c:pt>
                <c:pt idx="9">
                  <c:v>64.330973491463993</c:v>
                </c:pt>
                <c:pt idx="10">
                  <c:v>59.768888806683002</c:v>
                </c:pt>
                <c:pt idx="11">
                  <c:v>64.330973491463993</c:v>
                </c:pt>
                <c:pt idx="12">
                  <c:v>68.924065200648997</c:v>
                </c:pt>
                <c:pt idx="13">
                  <c:v>66.384297163838994</c:v>
                </c:pt>
                <c:pt idx="14">
                  <c:v>64.093794073826004</c:v>
                </c:pt>
                <c:pt idx="15">
                  <c:v>64.093794073826004</c:v>
                </c:pt>
                <c:pt idx="16">
                  <c:v>66.157171246816006</c:v>
                </c:pt>
                <c:pt idx="17">
                  <c:v>59.768888806683002</c:v>
                </c:pt>
                <c:pt idx="18">
                  <c:v>54.259280426731003</c:v>
                </c:pt>
                <c:pt idx="19">
                  <c:v>44.485415047811003</c:v>
                </c:pt>
                <c:pt idx="20">
                  <c:v>43.217797670795001</c:v>
                </c:pt>
                <c:pt idx="21">
                  <c:v>40.172842074824999</c:v>
                </c:pt>
                <c:pt idx="22">
                  <c:v>42.051308413142003</c:v>
                </c:pt>
                <c:pt idx="23">
                  <c:v>40.338318684572997</c:v>
                </c:pt>
                <c:pt idx="24">
                  <c:v>40.172842074824999</c:v>
                </c:pt>
                <c:pt idx="25">
                  <c:v>46.357925828182999</c:v>
                </c:pt>
                <c:pt idx="26">
                  <c:v>47.557922512365998</c:v>
                </c:pt>
                <c:pt idx="27">
                  <c:v>56.483034114928998</c:v>
                </c:pt>
                <c:pt idx="28">
                  <c:v>64.566072154085006</c:v>
                </c:pt>
                <c:pt idx="29">
                  <c:v>66.507318908336003</c:v>
                </c:pt>
                <c:pt idx="30">
                  <c:v>71.105282712581996</c:v>
                </c:pt>
                <c:pt idx="31">
                  <c:v>68.612054435066995</c:v>
                </c:pt>
                <c:pt idx="32">
                  <c:v>76.496601974948007</c:v>
                </c:pt>
                <c:pt idx="33">
                  <c:v>73.802512188061002</c:v>
                </c:pt>
                <c:pt idx="34">
                  <c:v>76.589075240688004</c:v>
                </c:pt>
                <c:pt idx="35">
                  <c:v>73.903563829240994</c:v>
                </c:pt>
                <c:pt idx="36">
                  <c:v>76.589075240688004</c:v>
                </c:pt>
                <c:pt idx="37">
                  <c:v>79.384885834062999</c:v>
                </c:pt>
                <c:pt idx="38">
                  <c:v>81.802603756194003</c:v>
                </c:pt>
                <c:pt idx="39">
                  <c:v>79.384885834062999</c:v>
                </c:pt>
                <c:pt idx="40">
                  <c:v>76.589075240688004</c:v>
                </c:pt>
                <c:pt idx="41">
                  <c:v>60.276691290636002</c:v>
                </c:pt>
                <c:pt idx="42">
                  <c:v>57.013731007098002</c:v>
                </c:pt>
                <c:pt idx="43">
                  <c:v>56.949184926405998</c:v>
                </c:pt>
                <c:pt idx="44">
                  <c:v>56.949184926405998</c:v>
                </c:pt>
                <c:pt idx="45">
                  <c:v>53.489417824013003</c:v>
                </c:pt>
                <c:pt idx="46">
                  <c:v>49.982155521240998</c:v>
                </c:pt>
                <c:pt idx="47">
                  <c:v>55.224310689799999</c:v>
                </c:pt>
                <c:pt idx="48">
                  <c:v>59.166399684717</c:v>
                </c:pt>
                <c:pt idx="49">
                  <c:v>74.170383642779001</c:v>
                </c:pt>
                <c:pt idx="50">
                  <c:v>76.381992276461006</c:v>
                </c:pt>
                <c:pt idx="51">
                  <c:v>79.217487032673006</c:v>
                </c:pt>
                <c:pt idx="52">
                  <c:v>79.217487032673006</c:v>
                </c:pt>
                <c:pt idx="53">
                  <c:v>82.072222286550002</c:v>
                </c:pt>
                <c:pt idx="54">
                  <c:v>79.134545712334003</c:v>
                </c:pt>
                <c:pt idx="55">
                  <c:v>81.513808921137993</c:v>
                </c:pt>
                <c:pt idx="56">
                  <c:v>81.513808921137993</c:v>
                </c:pt>
                <c:pt idx="57">
                  <c:v>84.539809826143994</c:v>
                </c:pt>
                <c:pt idx="58">
                  <c:v>84.539809826143994</c:v>
                </c:pt>
                <c:pt idx="59">
                  <c:v>81.938137162882995</c:v>
                </c:pt>
                <c:pt idx="60">
                  <c:v>76.589075240688004</c:v>
                </c:pt>
                <c:pt idx="61">
                  <c:v>84.929210121544997</c:v>
                </c:pt>
                <c:pt idx="62">
                  <c:v>84.475861800670998</c:v>
                </c:pt>
                <c:pt idx="63">
                  <c:v>84.539809826143994</c:v>
                </c:pt>
                <c:pt idx="64">
                  <c:v>87.611821678430005</c:v>
                </c:pt>
                <c:pt idx="65">
                  <c:v>81.650399071867</c:v>
                </c:pt>
                <c:pt idx="66">
                  <c:v>71.611070922139007</c:v>
                </c:pt>
                <c:pt idx="67">
                  <c:v>61.148960994958003</c:v>
                </c:pt>
                <c:pt idx="68">
                  <c:v>56.949184926405998</c:v>
                </c:pt>
                <c:pt idx="69">
                  <c:v>60.901804087945997</c:v>
                </c:pt>
                <c:pt idx="70">
                  <c:v>53.215068205915003</c:v>
                </c:pt>
                <c:pt idx="71">
                  <c:v>66.953235994078995</c:v>
                </c:pt>
                <c:pt idx="72">
                  <c:v>67.245731175272994</c:v>
                </c:pt>
                <c:pt idx="73">
                  <c:v>90.226255221477999</c:v>
                </c:pt>
                <c:pt idx="74">
                  <c:v>90.737357078738995</c:v>
                </c:pt>
                <c:pt idx="75">
                  <c:v>90.226255221477999</c:v>
                </c:pt>
                <c:pt idx="76">
                  <c:v>90.226255221477999</c:v>
                </c:pt>
                <c:pt idx="77">
                  <c:v>90.226255221477999</c:v>
                </c:pt>
                <c:pt idx="78">
                  <c:v>87.559571958609993</c:v>
                </c:pt>
                <c:pt idx="79">
                  <c:v>84.929210121544997</c:v>
                </c:pt>
                <c:pt idx="80">
                  <c:v>84.929210121544997</c:v>
                </c:pt>
                <c:pt idx="81">
                  <c:v>78.981255804610996</c:v>
                </c:pt>
                <c:pt idx="82">
                  <c:v>81.938137162882995</c:v>
                </c:pt>
                <c:pt idx="83">
                  <c:v>81.938137162882995</c:v>
                </c:pt>
              </c:numCache>
            </c:numRef>
          </c:val>
          <c:smooth val="0"/>
          <c:extLst>
            <c:ext xmlns:c16="http://schemas.microsoft.com/office/drawing/2014/chart" uri="{C3380CC4-5D6E-409C-BE32-E72D297353CC}">
              <c16:uniqueId val="{00000002-DE88-48A1-98D1-F5F8BA5E26B1}"/>
            </c:ext>
          </c:extLst>
        </c:ser>
        <c:dLbls>
          <c:showLegendKey val="0"/>
          <c:showVal val="0"/>
          <c:showCatName val="0"/>
          <c:showSerName val="0"/>
          <c:showPercent val="0"/>
          <c:showBubbleSize val="0"/>
        </c:dLbls>
        <c:smooth val="0"/>
        <c:axId val="1245669808"/>
        <c:axId val="1240441520"/>
      </c:lineChart>
      <c:catAx>
        <c:axId val="124566980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0441520"/>
        <c:crosses val="autoZero"/>
        <c:auto val="1"/>
        <c:lblAlgn val="ctr"/>
        <c:lblOffset val="100"/>
        <c:noMultiLvlLbl val="0"/>
      </c:catAx>
      <c:valAx>
        <c:axId val="124044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566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D3D79E-1B46-4250-85CF-20AA0C8540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C6DD22-F1C6-4356-A5C1-A4A3D487DADD}">
      <dgm:prSet/>
      <dgm:spPr>
        <a:solidFill>
          <a:schemeClr val="accent4">
            <a:lumMod val="50000"/>
          </a:schemeClr>
        </a:solidFill>
      </dgm:spPr>
      <dgm:t>
        <a:bodyPr/>
        <a:lstStyle/>
        <a:p>
          <a:r>
            <a:rPr lang="en-US" b="0" i="0" dirty="0"/>
            <a:t>Anaconda</a:t>
          </a:r>
          <a:endParaRPr lang="en-US" dirty="0"/>
        </a:p>
      </dgm:t>
    </dgm:pt>
    <dgm:pt modelId="{083D548E-EF8B-40AC-B122-48ACCAF0A3D2}" type="parTrans" cxnId="{AC78E324-F69C-4485-922A-9954DF1DF584}">
      <dgm:prSet/>
      <dgm:spPr/>
      <dgm:t>
        <a:bodyPr/>
        <a:lstStyle/>
        <a:p>
          <a:endParaRPr lang="en-US"/>
        </a:p>
      </dgm:t>
    </dgm:pt>
    <dgm:pt modelId="{2332C6E0-01AB-401A-B10B-DDC8160529D0}" type="sibTrans" cxnId="{AC78E324-F69C-4485-922A-9954DF1DF584}">
      <dgm:prSet/>
      <dgm:spPr/>
      <dgm:t>
        <a:bodyPr/>
        <a:lstStyle/>
        <a:p>
          <a:endParaRPr lang="en-US"/>
        </a:p>
      </dgm:t>
    </dgm:pt>
    <dgm:pt modelId="{A42118C9-AE7D-4CF1-BE98-918B2CA4AC93}">
      <dgm:prSet/>
      <dgm:spPr>
        <a:solidFill>
          <a:schemeClr val="accent4">
            <a:lumMod val="50000"/>
          </a:schemeClr>
        </a:solidFill>
      </dgm:spPr>
      <dgm:t>
        <a:bodyPr/>
        <a:lstStyle/>
        <a:p>
          <a:r>
            <a:rPr lang="en-US" dirty="0"/>
            <a:t>Spyder(Python IDE)</a:t>
          </a:r>
        </a:p>
      </dgm:t>
    </dgm:pt>
    <dgm:pt modelId="{B75E4070-3C38-42DE-83B9-D633A789CBA1}" type="parTrans" cxnId="{FB70CA1C-4E0B-4F72-966F-6C57BA330E76}">
      <dgm:prSet/>
      <dgm:spPr/>
      <dgm:t>
        <a:bodyPr/>
        <a:lstStyle/>
        <a:p>
          <a:endParaRPr lang="en-US"/>
        </a:p>
      </dgm:t>
    </dgm:pt>
    <dgm:pt modelId="{E63E2393-3988-4D44-BD4A-FD12A4F2BDD8}" type="sibTrans" cxnId="{FB70CA1C-4E0B-4F72-966F-6C57BA330E76}">
      <dgm:prSet/>
      <dgm:spPr/>
      <dgm:t>
        <a:bodyPr/>
        <a:lstStyle/>
        <a:p>
          <a:endParaRPr lang="en-US"/>
        </a:p>
      </dgm:t>
    </dgm:pt>
    <dgm:pt modelId="{8DD8BB8A-7C89-45A7-8420-913327E8651C}">
      <dgm:prSet/>
      <dgm:spPr>
        <a:solidFill>
          <a:schemeClr val="accent4">
            <a:lumMod val="50000"/>
          </a:schemeClr>
        </a:solidFill>
      </dgm:spPr>
      <dgm:t>
        <a:bodyPr/>
        <a:lstStyle/>
        <a:p>
          <a:r>
            <a:rPr lang="en-US" b="0" i="0" dirty="0"/>
            <a:t>Microsoft Excel</a:t>
          </a:r>
          <a:endParaRPr lang="en-US" dirty="0"/>
        </a:p>
      </dgm:t>
    </dgm:pt>
    <dgm:pt modelId="{C865123E-4F4A-405F-8617-5570F3BA0158}" type="parTrans" cxnId="{9DCB6859-F213-4D4C-8484-218DED8B766C}">
      <dgm:prSet/>
      <dgm:spPr/>
      <dgm:t>
        <a:bodyPr/>
        <a:lstStyle/>
        <a:p>
          <a:endParaRPr lang="en-US"/>
        </a:p>
      </dgm:t>
    </dgm:pt>
    <dgm:pt modelId="{7C4337F9-5F13-40CB-91A1-EC3F422B45BF}" type="sibTrans" cxnId="{9DCB6859-F213-4D4C-8484-218DED8B766C}">
      <dgm:prSet/>
      <dgm:spPr/>
      <dgm:t>
        <a:bodyPr/>
        <a:lstStyle/>
        <a:p>
          <a:endParaRPr lang="en-US"/>
        </a:p>
      </dgm:t>
    </dgm:pt>
    <dgm:pt modelId="{F8D714BF-FABC-490E-9D24-A0E6D50DA0C9}">
      <dgm:prSet/>
      <dgm:spPr>
        <a:solidFill>
          <a:schemeClr val="accent4">
            <a:lumMod val="50000"/>
          </a:schemeClr>
        </a:solidFill>
      </dgm:spPr>
      <dgm:t>
        <a:bodyPr/>
        <a:lstStyle/>
        <a:p>
          <a:r>
            <a:rPr lang="en-US" b="0" i="0" dirty="0"/>
            <a:t>SQLite Studios</a:t>
          </a:r>
          <a:endParaRPr lang="en-US" dirty="0"/>
        </a:p>
      </dgm:t>
    </dgm:pt>
    <dgm:pt modelId="{20EB2F96-DFFA-4999-813A-4267E39A32A3}" type="parTrans" cxnId="{5282775C-CF7A-4354-83CA-3C0DCAE23DB5}">
      <dgm:prSet/>
      <dgm:spPr/>
      <dgm:t>
        <a:bodyPr/>
        <a:lstStyle/>
        <a:p>
          <a:endParaRPr lang="en-US"/>
        </a:p>
      </dgm:t>
    </dgm:pt>
    <dgm:pt modelId="{0F7D83CC-4DBE-4799-ADCB-22E984158C92}" type="sibTrans" cxnId="{5282775C-CF7A-4354-83CA-3C0DCAE23DB5}">
      <dgm:prSet/>
      <dgm:spPr/>
      <dgm:t>
        <a:bodyPr/>
        <a:lstStyle/>
        <a:p>
          <a:endParaRPr lang="en-US"/>
        </a:p>
      </dgm:t>
    </dgm:pt>
    <dgm:pt modelId="{E18CFAE5-770C-4AF7-A4CA-39F9010DBD75}" type="pres">
      <dgm:prSet presAssocID="{FBD3D79E-1B46-4250-85CF-20AA0C8540BB}" presName="linear" presStyleCnt="0">
        <dgm:presLayoutVars>
          <dgm:animLvl val="lvl"/>
          <dgm:resizeHandles val="exact"/>
        </dgm:presLayoutVars>
      </dgm:prSet>
      <dgm:spPr/>
    </dgm:pt>
    <dgm:pt modelId="{1A92CA82-9A47-4EEB-A250-169975D09DB6}" type="pres">
      <dgm:prSet presAssocID="{FBC6DD22-F1C6-4356-A5C1-A4A3D487DADD}" presName="parentText" presStyleLbl="node1" presStyleIdx="0" presStyleCnt="4">
        <dgm:presLayoutVars>
          <dgm:chMax val="0"/>
          <dgm:bulletEnabled val="1"/>
        </dgm:presLayoutVars>
      </dgm:prSet>
      <dgm:spPr/>
    </dgm:pt>
    <dgm:pt modelId="{99B064EA-AA30-4A74-A5BE-77C23E618519}" type="pres">
      <dgm:prSet presAssocID="{2332C6E0-01AB-401A-B10B-DDC8160529D0}" presName="spacer" presStyleCnt="0"/>
      <dgm:spPr/>
    </dgm:pt>
    <dgm:pt modelId="{2441FF6C-FC0C-4CC0-BFB4-3E0ECB18EF41}" type="pres">
      <dgm:prSet presAssocID="{A42118C9-AE7D-4CF1-BE98-918B2CA4AC93}" presName="parentText" presStyleLbl="node1" presStyleIdx="1" presStyleCnt="4">
        <dgm:presLayoutVars>
          <dgm:chMax val="0"/>
          <dgm:bulletEnabled val="1"/>
        </dgm:presLayoutVars>
      </dgm:prSet>
      <dgm:spPr/>
    </dgm:pt>
    <dgm:pt modelId="{A6A735E4-4DF2-43D1-9DC7-EE2F278C7D38}" type="pres">
      <dgm:prSet presAssocID="{E63E2393-3988-4D44-BD4A-FD12A4F2BDD8}" presName="spacer" presStyleCnt="0"/>
      <dgm:spPr/>
    </dgm:pt>
    <dgm:pt modelId="{964E1E7F-5DC1-464B-8B4C-CFEA6B866645}" type="pres">
      <dgm:prSet presAssocID="{8DD8BB8A-7C89-45A7-8420-913327E8651C}" presName="parentText" presStyleLbl="node1" presStyleIdx="2" presStyleCnt="4">
        <dgm:presLayoutVars>
          <dgm:chMax val="0"/>
          <dgm:bulletEnabled val="1"/>
        </dgm:presLayoutVars>
      </dgm:prSet>
      <dgm:spPr/>
    </dgm:pt>
    <dgm:pt modelId="{0B9513B7-05A9-4D62-849A-5FA49C302820}" type="pres">
      <dgm:prSet presAssocID="{7C4337F9-5F13-40CB-91A1-EC3F422B45BF}" presName="spacer" presStyleCnt="0"/>
      <dgm:spPr/>
    </dgm:pt>
    <dgm:pt modelId="{E1D078E6-D8C2-4072-BF19-DB0FF9CEFECB}" type="pres">
      <dgm:prSet presAssocID="{F8D714BF-FABC-490E-9D24-A0E6D50DA0C9}" presName="parentText" presStyleLbl="node1" presStyleIdx="3" presStyleCnt="4">
        <dgm:presLayoutVars>
          <dgm:chMax val="0"/>
          <dgm:bulletEnabled val="1"/>
        </dgm:presLayoutVars>
      </dgm:prSet>
      <dgm:spPr/>
    </dgm:pt>
  </dgm:ptLst>
  <dgm:cxnLst>
    <dgm:cxn modelId="{FB70CA1C-4E0B-4F72-966F-6C57BA330E76}" srcId="{FBD3D79E-1B46-4250-85CF-20AA0C8540BB}" destId="{A42118C9-AE7D-4CF1-BE98-918B2CA4AC93}" srcOrd="1" destOrd="0" parTransId="{B75E4070-3C38-42DE-83B9-D633A789CBA1}" sibTransId="{E63E2393-3988-4D44-BD4A-FD12A4F2BDD8}"/>
    <dgm:cxn modelId="{AC78E324-F69C-4485-922A-9954DF1DF584}" srcId="{FBD3D79E-1B46-4250-85CF-20AA0C8540BB}" destId="{FBC6DD22-F1C6-4356-A5C1-A4A3D487DADD}" srcOrd="0" destOrd="0" parTransId="{083D548E-EF8B-40AC-B122-48ACCAF0A3D2}" sibTransId="{2332C6E0-01AB-401A-B10B-DDC8160529D0}"/>
    <dgm:cxn modelId="{5282775C-CF7A-4354-83CA-3C0DCAE23DB5}" srcId="{FBD3D79E-1B46-4250-85CF-20AA0C8540BB}" destId="{F8D714BF-FABC-490E-9D24-A0E6D50DA0C9}" srcOrd="3" destOrd="0" parTransId="{20EB2F96-DFFA-4999-813A-4267E39A32A3}" sibTransId="{0F7D83CC-4DBE-4799-ADCB-22E984158C92}"/>
    <dgm:cxn modelId="{B7170660-1E09-4B41-A9F7-CC68FAA62B7E}" type="presOf" srcId="{F8D714BF-FABC-490E-9D24-A0E6D50DA0C9}" destId="{E1D078E6-D8C2-4072-BF19-DB0FF9CEFECB}" srcOrd="0" destOrd="0" presId="urn:microsoft.com/office/officeart/2005/8/layout/vList2"/>
    <dgm:cxn modelId="{9DCB6859-F213-4D4C-8484-218DED8B766C}" srcId="{FBD3D79E-1B46-4250-85CF-20AA0C8540BB}" destId="{8DD8BB8A-7C89-45A7-8420-913327E8651C}" srcOrd="2" destOrd="0" parTransId="{C865123E-4F4A-405F-8617-5570F3BA0158}" sibTransId="{7C4337F9-5F13-40CB-91A1-EC3F422B45BF}"/>
    <dgm:cxn modelId="{515B479A-3A90-4C22-96C6-53FFFE9861B9}" type="presOf" srcId="{FBC6DD22-F1C6-4356-A5C1-A4A3D487DADD}" destId="{1A92CA82-9A47-4EEB-A250-169975D09DB6}" srcOrd="0" destOrd="0" presId="urn:microsoft.com/office/officeart/2005/8/layout/vList2"/>
    <dgm:cxn modelId="{9457A6A2-B878-4658-886D-5FFC03B10FDC}" type="presOf" srcId="{A42118C9-AE7D-4CF1-BE98-918B2CA4AC93}" destId="{2441FF6C-FC0C-4CC0-BFB4-3E0ECB18EF41}" srcOrd="0" destOrd="0" presId="urn:microsoft.com/office/officeart/2005/8/layout/vList2"/>
    <dgm:cxn modelId="{CE1C11DD-2157-45F9-9794-9886FCCDADC0}" type="presOf" srcId="{FBD3D79E-1B46-4250-85CF-20AA0C8540BB}" destId="{E18CFAE5-770C-4AF7-A4CA-39F9010DBD75}" srcOrd="0" destOrd="0" presId="urn:microsoft.com/office/officeart/2005/8/layout/vList2"/>
    <dgm:cxn modelId="{3BA5ACF6-BD3D-412D-97D1-269A27A02D42}" type="presOf" srcId="{8DD8BB8A-7C89-45A7-8420-913327E8651C}" destId="{964E1E7F-5DC1-464B-8B4C-CFEA6B866645}" srcOrd="0" destOrd="0" presId="urn:microsoft.com/office/officeart/2005/8/layout/vList2"/>
    <dgm:cxn modelId="{18B3ED64-A841-4D24-8FC1-32341F9CEA79}" type="presParOf" srcId="{E18CFAE5-770C-4AF7-A4CA-39F9010DBD75}" destId="{1A92CA82-9A47-4EEB-A250-169975D09DB6}" srcOrd="0" destOrd="0" presId="urn:microsoft.com/office/officeart/2005/8/layout/vList2"/>
    <dgm:cxn modelId="{9BD7BD2D-F0D4-46BF-B19C-118E9A8FB9FA}" type="presParOf" srcId="{E18CFAE5-770C-4AF7-A4CA-39F9010DBD75}" destId="{99B064EA-AA30-4A74-A5BE-77C23E618519}" srcOrd="1" destOrd="0" presId="urn:microsoft.com/office/officeart/2005/8/layout/vList2"/>
    <dgm:cxn modelId="{8D6B0B49-8B78-4B6F-8806-AE1BCDBC349D}" type="presParOf" srcId="{E18CFAE5-770C-4AF7-A4CA-39F9010DBD75}" destId="{2441FF6C-FC0C-4CC0-BFB4-3E0ECB18EF41}" srcOrd="2" destOrd="0" presId="urn:microsoft.com/office/officeart/2005/8/layout/vList2"/>
    <dgm:cxn modelId="{C51F5448-8247-4D96-81DF-F811EDBCD9D9}" type="presParOf" srcId="{E18CFAE5-770C-4AF7-A4CA-39F9010DBD75}" destId="{A6A735E4-4DF2-43D1-9DC7-EE2F278C7D38}" srcOrd="3" destOrd="0" presId="urn:microsoft.com/office/officeart/2005/8/layout/vList2"/>
    <dgm:cxn modelId="{8A08CBA0-5D92-4F07-81CF-0BE013E60ECF}" type="presParOf" srcId="{E18CFAE5-770C-4AF7-A4CA-39F9010DBD75}" destId="{964E1E7F-5DC1-464B-8B4C-CFEA6B866645}" srcOrd="4" destOrd="0" presId="urn:microsoft.com/office/officeart/2005/8/layout/vList2"/>
    <dgm:cxn modelId="{DA055FD0-9DC1-4ABD-807F-76AD194495A7}" type="presParOf" srcId="{E18CFAE5-770C-4AF7-A4CA-39F9010DBD75}" destId="{0B9513B7-05A9-4D62-849A-5FA49C302820}" srcOrd="5" destOrd="0" presId="urn:microsoft.com/office/officeart/2005/8/layout/vList2"/>
    <dgm:cxn modelId="{8A7F8F64-0E09-4392-933D-85636F2A9182}" type="presParOf" srcId="{E18CFAE5-770C-4AF7-A4CA-39F9010DBD75}" destId="{E1D078E6-D8C2-4072-BF19-DB0FF9CEFEC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2CA82-9A47-4EEB-A250-169975D09DB6}">
      <dsp:nvSpPr>
        <dsp:cNvPr id="0" name=""/>
        <dsp:cNvSpPr/>
      </dsp:nvSpPr>
      <dsp:spPr>
        <a:xfrm>
          <a:off x="0" y="6140"/>
          <a:ext cx="8946541" cy="959400"/>
        </a:xfrm>
        <a:prstGeom prst="round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dirty="0"/>
            <a:t>Anaconda</a:t>
          </a:r>
          <a:endParaRPr lang="en-US" sz="4000" kern="1200" dirty="0"/>
        </a:p>
      </dsp:txBody>
      <dsp:txXfrm>
        <a:off x="46834" y="52974"/>
        <a:ext cx="8852873" cy="865732"/>
      </dsp:txXfrm>
    </dsp:sp>
    <dsp:sp modelId="{2441FF6C-FC0C-4CC0-BFB4-3E0ECB18EF41}">
      <dsp:nvSpPr>
        <dsp:cNvPr id="0" name=""/>
        <dsp:cNvSpPr/>
      </dsp:nvSpPr>
      <dsp:spPr>
        <a:xfrm>
          <a:off x="0" y="1080740"/>
          <a:ext cx="8946541" cy="959400"/>
        </a:xfrm>
        <a:prstGeom prst="round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Spyder(Python IDE)</a:t>
          </a:r>
        </a:p>
      </dsp:txBody>
      <dsp:txXfrm>
        <a:off x="46834" y="1127574"/>
        <a:ext cx="8852873" cy="865732"/>
      </dsp:txXfrm>
    </dsp:sp>
    <dsp:sp modelId="{964E1E7F-5DC1-464B-8B4C-CFEA6B866645}">
      <dsp:nvSpPr>
        <dsp:cNvPr id="0" name=""/>
        <dsp:cNvSpPr/>
      </dsp:nvSpPr>
      <dsp:spPr>
        <a:xfrm>
          <a:off x="0" y="2155340"/>
          <a:ext cx="8946541" cy="959400"/>
        </a:xfrm>
        <a:prstGeom prst="round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dirty="0"/>
            <a:t>Microsoft Excel</a:t>
          </a:r>
          <a:endParaRPr lang="en-US" sz="4000" kern="1200" dirty="0"/>
        </a:p>
      </dsp:txBody>
      <dsp:txXfrm>
        <a:off x="46834" y="2202174"/>
        <a:ext cx="8852873" cy="865732"/>
      </dsp:txXfrm>
    </dsp:sp>
    <dsp:sp modelId="{E1D078E6-D8C2-4072-BF19-DB0FF9CEFECB}">
      <dsp:nvSpPr>
        <dsp:cNvPr id="0" name=""/>
        <dsp:cNvSpPr/>
      </dsp:nvSpPr>
      <dsp:spPr>
        <a:xfrm>
          <a:off x="0" y="3229940"/>
          <a:ext cx="8946541" cy="959400"/>
        </a:xfrm>
        <a:prstGeom prst="round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dirty="0"/>
            <a:t>SQLite Studios</a:t>
          </a:r>
          <a:endParaRPr lang="en-US" sz="4000" kern="1200" dirty="0"/>
        </a:p>
      </dsp:txBody>
      <dsp:txXfrm>
        <a:off x="46834" y="3276774"/>
        <a:ext cx="8852873" cy="8657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425CA-4B9D-4420-BB9E-C250DB30E421}"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6323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7C3A7-D6F6-4D38-A7C3-B72967BB81A6}" type="datetime1">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7575161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EF7C3A7-D6F6-4D38-A7C3-B72967BB81A6}"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1009292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EF7C3A7-D6F6-4D38-A7C3-B72967BB81A6}"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818876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7C3A7-D6F6-4D38-A7C3-B72967BB81A6}"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1507299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F7C3A7-D6F6-4D38-A7C3-B72967BB81A6}" type="datetime1">
              <a:rPr lang="en-US" smtClean="0"/>
              <a:t>10/16/2023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9102604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F7C3A7-D6F6-4D38-A7C3-B72967BB81A6}" type="datetime1">
              <a:rPr lang="en-US" smtClean="0"/>
              <a:t>10/16/2023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92764605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14B861-3779-4E37-8DF0-E9EB3EA96210}"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783977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38388-E864-4553-9937-AE9FC5E50CFC}"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36747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2751E1E-C50D-4FD4-8B1E-ECD78340D9AB}"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29415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C83AFB-9E54-459E-8C6D-0913AC3BA5D7}"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1015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0144B6-0CA7-46BA-A00B-1E68E5C3ED0C}" type="datetime1">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13190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51F549-537C-41EC-B9CC-5B6A9AC2A6A7}" type="datetime1">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7683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52F8D56-3D0E-48B8-8218-1F3A06A96C62}" type="datetime1">
              <a:rPr lang="en-US" smtClean="0"/>
              <a:t>10/16/2023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57812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8EC309E-27D4-401F-A74A-DEA16C7B51DC}" type="datetime1">
              <a:rPr lang="en-US" smtClean="0"/>
              <a:t>10/16/2023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4494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DEA2B81-2BC3-42D7-B67D-05C685AA80AD}" type="datetime1">
              <a:rPr lang="en-US" smtClean="0"/>
              <a:t>10/16/2023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76091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DB8F2B-E487-4905-B553-FB649F2B6F23}" type="datetime1">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80213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EF7C3A7-D6F6-4D38-A7C3-B72967BB81A6}" type="datetime1">
              <a:rPr lang="en-US" smtClean="0"/>
              <a:t>10/16/2023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586042B-6341-4E38-A80C-926D3BB8AAC9}" type="slidenum">
              <a:rPr lang="en-US" smtClean="0"/>
              <a:t>‹#›</a:t>
            </a:fld>
            <a:endParaRPr lang="en-US"/>
          </a:p>
        </p:txBody>
      </p:sp>
    </p:spTree>
    <p:extLst>
      <p:ext uri="{BB962C8B-B14F-4D97-AF65-F5344CB8AC3E}">
        <p14:creationId xmlns:p14="http://schemas.microsoft.com/office/powerpoint/2010/main" val="692439591"/>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colorful surface&#10;&#10;Description automatically generated">
            <a:extLst>
              <a:ext uri="{FF2B5EF4-FFF2-40B4-BE49-F238E27FC236}">
                <a16:creationId xmlns:a16="http://schemas.microsoft.com/office/drawing/2014/main" id="{67C5A0A9-B3A1-2A8D-A878-F7F2BBD8A08A}"/>
              </a:ext>
            </a:extLst>
          </p:cNvPr>
          <p:cNvPicPr>
            <a:picLocks noChangeAspect="1"/>
          </p:cNvPicPr>
          <p:nvPr/>
        </p:nvPicPr>
        <p:blipFill rotWithShape="1">
          <a:blip r:embed="rId2">
            <a:alphaModFix amt="40000"/>
          </a:blip>
          <a:srcRect t="2218" b="12555"/>
          <a:stretch/>
        </p:blipFill>
        <p:spPr>
          <a:xfrm>
            <a:off x="0" y="0"/>
            <a:ext cx="12191980" cy="6857990"/>
          </a:xfrm>
          <a:prstGeom prst="rect">
            <a:avLst/>
          </a:prstGeom>
        </p:spPr>
      </p:pic>
      <p:sp>
        <p:nvSpPr>
          <p:cNvPr id="2" name="Title 1">
            <a:extLst>
              <a:ext uri="{FF2B5EF4-FFF2-40B4-BE49-F238E27FC236}">
                <a16:creationId xmlns:a16="http://schemas.microsoft.com/office/drawing/2014/main" id="{E56924A4-0119-2024-BBE3-6D198036C12D}"/>
              </a:ext>
            </a:extLst>
          </p:cNvPr>
          <p:cNvSpPr>
            <a:spLocks noGrp="1"/>
          </p:cNvSpPr>
          <p:nvPr>
            <p:ph type="ctrTitle"/>
          </p:nvPr>
        </p:nvSpPr>
        <p:spPr>
          <a:xfrm>
            <a:off x="1154955" y="1447800"/>
            <a:ext cx="8825658" cy="3329581"/>
          </a:xfrm>
        </p:spPr>
        <p:txBody>
          <a:bodyPr>
            <a:normAutofit/>
          </a:bodyPr>
          <a:lstStyle/>
          <a:p>
            <a:pPr>
              <a:lnSpc>
                <a:spcPct val="90000"/>
              </a:lnSpc>
            </a:pPr>
            <a:r>
              <a:rPr lang="en-US">
                <a:solidFill>
                  <a:schemeClr val="tx1"/>
                </a:solidFill>
              </a:rPr>
              <a:t>CEIS 110 Programming with Data</a:t>
            </a:r>
          </a:p>
        </p:txBody>
      </p:sp>
      <p:sp>
        <p:nvSpPr>
          <p:cNvPr id="3" name="Subtitle 2">
            <a:extLst>
              <a:ext uri="{FF2B5EF4-FFF2-40B4-BE49-F238E27FC236}">
                <a16:creationId xmlns:a16="http://schemas.microsoft.com/office/drawing/2014/main" id="{09D8AFEC-1D3B-432B-615A-C5EF7FA90DF2}"/>
              </a:ext>
            </a:extLst>
          </p:cNvPr>
          <p:cNvSpPr>
            <a:spLocks noGrp="1"/>
          </p:cNvSpPr>
          <p:nvPr>
            <p:ph type="subTitle" idx="1"/>
          </p:nvPr>
        </p:nvSpPr>
        <p:spPr>
          <a:xfrm>
            <a:off x="1154955" y="4777380"/>
            <a:ext cx="8825658" cy="861420"/>
          </a:xfrm>
        </p:spPr>
        <p:txBody>
          <a:bodyPr>
            <a:normAutofit/>
          </a:bodyPr>
          <a:lstStyle/>
          <a:p>
            <a:r>
              <a:rPr lang="en-US" cap="none" dirty="0">
                <a:solidFill>
                  <a:schemeClr val="tx1"/>
                </a:solidFill>
              </a:rPr>
              <a:t>By</a:t>
            </a:r>
            <a:r>
              <a:rPr lang="en-US" dirty="0">
                <a:solidFill>
                  <a:schemeClr val="tx1"/>
                </a:solidFill>
              </a:rPr>
              <a:t>: </a:t>
            </a:r>
            <a:r>
              <a:rPr lang="en-US" cap="none" dirty="0">
                <a:solidFill>
                  <a:schemeClr val="tx1"/>
                </a:solidFill>
              </a:rPr>
              <a:t>Louimiah Lavinier</a:t>
            </a:r>
            <a:endParaRPr lang="en-US" dirty="0">
              <a:solidFill>
                <a:schemeClr val="tx1"/>
              </a:solidFill>
            </a:endParaRPr>
          </a:p>
        </p:txBody>
      </p:sp>
    </p:spTree>
    <p:extLst>
      <p:ext uri="{BB962C8B-B14F-4D97-AF65-F5344CB8AC3E}">
        <p14:creationId xmlns:p14="http://schemas.microsoft.com/office/powerpoint/2010/main" val="190694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7541" y="1904710"/>
            <a:ext cx="4976304" cy="1371600"/>
          </a:xfrm>
        </p:spPr>
        <p:txBody>
          <a:bodyPr>
            <a:normAutofit fontScale="90000"/>
          </a:bodyPr>
          <a:lstStyle/>
          <a:p>
            <a:r>
              <a:rPr lang="en-US" sz="4400" dirty="0"/>
              <a:t>BuildWeatherDb.py Code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67125" y="3812455"/>
            <a:ext cx="5084979" cy="1371600"/>
          </a:xfrm>
        </p:spPr>
        <p:txBody>
          <a:bodyPr/>
          <a:lstStyle/>
          <a:p>
            <a:pPr marL="285750" indent="-285750">
              <a:buFont typeface="Century Gothic" panose="020B0502020202020204" pitchFamily="34" charset="0"/>
              <a:buChar char="►"/>
            </a:pPr>
            <a:r>
              <a:rPr lang="en-US" dirty="0"/>
              <a:t>Screenshot of code in Spyder</a:t>
            </a:r>
          </a:p>
          <a:p>
            <a:pPr marL="285750" indent="-285750">
              <a:buFont typeface="Century Gothic" panose="020B0502020202020204" pitchFamily="34" charset="0"/>
              <a:buChar char="►"/>
            </a:pPr>
            <a:r>
              <a:rPr lang="en-US" dirty="0"/>
              <a:t>Must have your name and date in comments</a:t>
            </a:r>
          </a:p>
          <a:p>
            <a:pPr marL="285750" indent="-285750">
              <a:buFont typeface="Century Gothic" panose="020B0502020202020204" pitchFamily="34" charset="0"/>
              <a:buChar char="►"/>
            </a:pPr>
            <a:r>
              <a:rPr lang="en-US" dirty="0"/>
              <a:t>Must have your zip code</a:t>
            </a:r>
          </a:p>
          <a:p>
            <a:endParaRPr lang="en-US" dirty="0"/>
          </a:p>
        </p:txBody>
      </p:sp>
      <p:pic>
        <p:nvPicPr>
          <p:cNvPr id="4" name="Picture 3" descr="A screenshot of a computer program&#10;&#10;Description automatically generated">
            <a:extLst>
              <a:ext uri="{FF2B5EF4-FFF2-40B4-BE49-F238E27FC236}">
                <a16:creationId xmlns:a16="http://schemas.microsoft.com/office/drawing/2014/main" id="{9E1ACE99-5DC6-AEBF-BBBE-00F06808B410}"/>
              </a:ext>
            </a:extLst>
          </p:cNvPr>
          <p:cNvPicPr>
            <a:picLocks noChangeAspect="1"/>
          </p:cNvPicPr>
          <p:nvPr/>
        </p:nvPicPr>
        <p:blipFill rotWithShape="1">
          <a:blip r:embed="rId2">
            <a:extLst>
              <a:ext uri="{28A0092B-C50C-407E-A947-70E740481C1C}">
                <a14:useLocalDpi xmlns:a14="http://schemas.microsoft.com/office/drawing/2010/main" val="0"/>
              </a:ext>
            </a:extLst>
          </a:blip>
          <a:srcRect r="3570"/>
          <a:stretch/>
        </p:blipFill>
        <p:spPr>
          <a:xfrm>
            <a:off x="5074874" y="0"/>
            <a:ext cx="7117126" cy="6772589"/>
          </a:xfrm>
          <a:prstGeom prst="rect">
            <a:avLst/>
          </a:prstGeom>
        </p:spPr>
      </p:pic>
    </p:spTree>
    <p:extLst>
      <p:ext uri="{BB962C8B-B14F-4D97-AF65-F5344CB8AC3E}">
        <p14:creationId xmlns:p14="http://schemas.microsoft.com/office/powerpoint/2010/main" val="106672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13384" y="367242"/>
            <a:ext cx="3932237" cy="1600200"/>
          </a:xfrm>
        </p:spPr>
        <p:txBody>
          <a:bodyPr>
            <a:normAutofit fontScale="90000"/>
          </a:bodyPr>
          <a:lstStyle/>
          <a:p>
            <a:r>
              <a:rPr lang="en-US" sz="4400" dirty="0"/>
              <a:t>Python Console</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096000" y="1012371"/>
            <a:ext cx="3932237" cy="3811588"/>
          </a:xfrm>
        </p:spPr>
        <p:txBody>
          <a:bodyPr/>
          <a:lstStyle/>
          <a:p>
            <a:r>
              <a:rPr lang="en-US" dirty="0"/>
              <a:t>Screenshot of program output in Python console showing program executed  successfully</a:t>
            </a:r>
          </a:p>
          <a:p>
            <a:endParaRPr lang="en-US" dirty="0"/>
          </a:p>
        </p:txBody>
      </p:sp>
      <p:pic>
        <p:nvPicPr>
          <p:cNvPr id="4" name="Picture 3" descr="A screenshot of a computer program&#10;&#10;Description automatically generated">
            <a:extLst>
              <a:ext uri="{FF2B5EF4-FFF2-40B4-BE49-F238E27FC236}">
                <a16:creationId xmlns:a16="http://schemas.microsoft.com/office/drawing/2014/main" id="{B95CD46A-A49D-D8DA-6F84-6FE57E9F8140}"/>
              </a:ext>
            </a:extLst>
          </p:cNvPr>
          <p:cNvPicPr>
            <a:picLocks noChangeAspect="1"/>
          </p:cNvPicPr>
          <p:nvPr/>
        </p:nvPicPr>
        <p:blipFill rotWithShape="1">
          <a:blip r:embed="rId2">
            <a:extLst>
              <a:ext uri="{28A0092B-C50C-407E-A947-70E740481C1C}">
                <a14:useLocalDpi xmlns:a14="http://schemas.microsoft.com/office/drawing/2010/main" val="0"/>
              </a:ext>
            </a:extLst>
          </a:blip>
          <a:srcRect l="651" t="3132" r="1140"/>
          <a:stretch/>
        </p:blipFill>
        <p:spPr>
          <a:xfrm>
            <a:off x="1213384" y="2185394"/>
            <a:ext cx="10034099" cy="4562059"/>
          </a:xfrm>
          <a:prstGeom prst="rect">
            <a:avLst/>
          </a:prstGeom>
        </p:spPr>
      </p:pic>
    </p:spTree>
    <p:extLst>
      <p:ext uri="{BB962C8B-B14F-4D97-AF65-F5344CB8AC3E}">
        <p14:creationId xmlns:p14="http://schemas.microsoft.com/office/powerpoint/2010/main" val="242051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67983" y="481353"/>
            <a:ext cx="3932237" cy="1600200"/>
          </a:xfrm>
        </p:spPr>
        <p:txBody>
          <a:bodyPr>
            <a:normAutofit fontScale="90000"/>
          </a:bodyPr>
          <a:lstStyle/>
          <a:p>
            <a:r>
              <a:rPr lang="en-US" sz="4400" dirty="0"/>
              <a:t>Weather.db File</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679737" y="1449404"/>
            <a:ext cx="3932237" cy="3811588"/>
          </a:xfrm>
        </p:spPr>
        <p:txBody>
          <a:bodyPr/>
          <a:lstStyle/>
          <a:p>
            <a:r>
              <a:rPr lang="en-US" dirty="0"/>
              <a:t>Screenshot of Windows Explorer showing database file Weather.db was created</a:t>
            </a:r>
          </a:p>
          <a:p>
            <a:endParaRPr lang="en-US" dirty="0"/>
          </a:p>
        </p:txBody>
      </p:sp>
      <p:pic>
        <p:nvPicPr>
          <p:cNvPr id="4" name="Picture 3" descr="A screenshot of a computer&#10;&#10;Description automatically generated">
            <a:extLst>
              <a:ext uri="{FF2B5EF4-FFF2-40B4-BE49-F238E27FC236}">
                <a16:creationId xmlns:a16="http://schemas.microsoft.com/office/drawing/2014/main" id="{B027B1F3-6CC7-59E1-8AE5-589AE5B00ED0}"/>
              </a:ext>
            </a:extLst>
          </p:cNvPr>
          <p:cNvPicPr>
            <a:picLocks noChangeAspect="1"/>
          </p:cNvPicPr>
          <p:nvPr/>
        </p:nvPicPr>
        <p:blipFill rotWithShape="1">
          <a:blip r:embed="rId2">
            <a:extLst>
              <a:ext uri="{28A0092B-C50C-407E-A947-70E740481C1C}">
                <a14:useLocalDpi xmlns:a14="http://schemas.microsoft.com/office/drawing/2010/main" val="0"/>
              </a:ext>
            </a:extLst>
          </a:blip>
          <a:srcRect l="2" t="1245" r="23129" b="20108"/>
          <a:stretch/>
        </p:blipFill>
        <p:spPr>
          <a:xfrm>
            <a:off x="2410719" y="2298458"/>
            <a:ext cx="8201255" cy="4393097"/>
          </a:xfrm>
          <a:prstGeom prst="rect">
            <a:avLst/>
          </a:prstGeom>
        </p:spPr>
      </p:pic>
    </p:spTree>
    <p:extLst>
      <p:ext uri="{BB962C8B-B14F-4D97-AF65-F5344CB8AC3E}">
        <p14:creationId xmlns:p14="http://schemas.microsoft.com/office/powerpoint/2010/main" val="152368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0FFB14-4A87-4820-6C67-4B66C975B929}"/>
              </a:ext>
            </a:extLst>
          </p:cNvPr>
          <p:cNvSpPr>
            <a:spLocks noGrp="1"/>
          </p:cNvSpPr>
          <p:nvPr>
            <p:ph type="title"/>
          </p:nvPr>
        </p:nvSpPr>
        <p:spPr>
          <a:xfrm>
            <a:off x="648930" y="629266"/>
            <a:ext cx="6188190" cy="1622321"/>
          </a:xfrm>
        </p:spPr>
        <p:txBody>
          <a:bodyPr>
            <a:normAutofit/>
          </a:bodyPr>
          <a:lstStyle/>
          <a:p>
            <a:r>
              <a:rPr lang="en-US">
                <a:solidFill>
                  <a:srgbClr val="EBEBEB"/>
                </a:solidFill>
              </a:rPr>
              <a:t>Querying the Data Using SQL</a:t>
            </a:r>
          </a:p>
        </p:txBody>
      </p:sp>
      <p:sp>
        <p:nvSpPr>
          <p:cNvPr id="25" name="Content Placeholder 2">
            <a:extLst>
              <a:ext uri="{FF2B5EF4-FFF2-40B4-BE49-F238E27FC236}">
                <a16:creationId xmlns:a16="http://schemas.microsoft.com/office/drawing/2014/main" id="{65958749-D0D1-9F8C-1E09-DF31852861B2}"/>
              </a:ext>
            </a:extLst>
          </p:cNvPr>
          <p:cNvSpPr>
            <a:spLocks noGrp="1"/>
          </p:cNvSpPr>
          <p:nvPr>
            <p:ph idx="1"/>
          </p:nvPr>
        </p:nvSpPr>
        <p:spPr>
          <a:xfrm>
            <a:off x="648931" y="2880853"/>
            <a:ext cx="6188189" cy="3785419"/>
          </a:xfrm>
        </p:spPr>
        <p:txBody>
          <a:bodyPr>
            <a:normAutofit/>
          </a:bodyPr>
          <a:lstStyle/>
          <a:p>
            <a:pPr marL="0" indent="0">
              <a:buNone/>
            </a:pPr>
            <a:r>
              <a:rPr lang="en-US" dirty="0">
                <a:solidFill>
                  <a:srgbClr val="FFFFFF"/>
                </a:solidFill>
              </a:rPr>
              <a:t>Structured Query Language (SQL) is a programming language that is commonly used for managing relational databases. SQL was utilized to query the database and view the results.</a:t>
            </a:r>
          </a:p>
        </p:txBody>
      </p:sp>
      <p:sp>
        <p:nvSpPr>
          <p:cNvPr id="3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4" name="Picture 23" descr="Yellow question mark">
            <a:extLst>
              <a:ext uri="{FF2B5EF4-FFF2-40B4-BE49-F238E27FC236}">
                <a16:creationId xmlns:a16="http://schemas.microsoft.com/office/drawing/2014/main" id="{383C62D2-70CF-712B-7A2E-2FD0C48481E7}"/>
              </a:ext>
            </a:extLst>
          </p:cNvPr>
          <p:cNvPicPr>
            <a:picLocks noChangeAspect="1"/>
          </p:cNvPicPr>
          <p:nvPr/>
        </p:nvPicPr>
        <p:blipFill rotWithShape="1">
          <a:blip r:embed="rId3"/>
          <a:srcRect l="28289" r="28289"/>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8085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09987" y="1301196"/>
            <a:ext cx="4988380" cy="990665"/>
          </a:xfrm>
        </p:spPr>
        <p:txBody>
          <a:bodyPr>
            <a:normAutofit fontScale="90000"/>
          </a:bodyPr>
          <a:lstStyle/>
          <a:p>
            <a:r>
              <a:rPr lang="en-US" sz="4400" dirty="0"/>
              <a:t>Query to retrieve all columns and all rows (Screenshot)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665555" y="1760325"/>
            <a:ext cx="3932237" cy="2620821"/>
          </a:xfrm>
        </p:spPr>
        <p:txBody>
          <a:bodyPr/>
          <a:lstStyle/>
          <a:p>
            <a:r>
              <a:rPr lang="en-US" dirty="0"/>
              <a:t>Screenshot of SQL query command and results</a:t>
            </a:r>
          </a:p>
        </p:txBody>
      </p:sp>
      <p:pic>
        <p:nvPicPr>
          <p:cNvPr id="4" name="Picture 3" descr="A screenshot of a computer&#10;&#10;Description automatically generated">
            <a:extLst>
              <a:ext uri="{FF2B5EF4-FFF2-40B4-BE49-F238E27FC236}">
                <a16:creationId xmlns:a16="http://schemas.microsoft.com/office/drawing/2014/main" id="{CA645476-1B2B-E5BF-D6CA-AD3D8D513463}"/>
              </a:ext>
            </a:extLst>
          </p:cNvPr>
          <p:cNvPicPr>
            <a:picLocks noChangeAspect="1"/>
          </p:cNvPicPr>
          <p:nvPr/>
        </p:nvPicPr>
        <p:blipFill rotWithShape="1">
          <a:blip r:embed="rId2">
            <a:extLst>
              <a:ext uri="{28A0092B-C50C-407E-A947-70E740481C1C}">
                <a14:useLocalDpi xmlns:a14="http://schemas.microsoft.com/office/drawing/2010/main" val="0"/>
              </a:ext>
            </a:extLst>
          </a:blip>
          <a:srcRect l="3680" t="15656" r="1121" b="9997"/>
          <a:stretch/>
        </p:blipFill>
        <p:spPr>
          <a:xfrm>
            <a:off x="487017" y="3070736"/>
            <a:ext cx="11330609" cy="3636335"/>
          </a:xfrm>
          <a:prstGeom prst="rect">
            <a:avLst/>
          </a:prstGeom>
        </p:spPr>
      </p:pic>
    </p:spTree>
    <p:extLst>
      <p:ext uri="{BB962C8B-B14F-4D97-AF65-F5344CB8AC3E}">
        <p14:creationId xmlns:p14="http://schemas.microsoft.com/office/powerpoint/2010/main" val="70836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63805" y="-355249"/>
            <a:ext cx="5166034" cy="2967819"/>
          </a:xfrm>
        </p:spPr>
        <p:txBody>
          <a:bodyPr>
            <a:normAutofit fontScale="90000"/>
          </a:bodyPr>
          <a:lstStyle/>
          <a:p>
            <a:r>
              <a:rPr lang="en-US" sz="4400" dirty="0"/>
              <a:t>Query to retrieve lowest and highest temperatures</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5729839" y="2226661"/>
            <a:ext cx="3932237" cy="2020319"/>
          </a:xfrm>
        </p:spPr>
        <p:txBody>
          <a:bodyPr/>
          <a:lstStyle/>
          <a:p>
            <a:r>
              <a:rPr lang="en-US" dirty="0"/>
              <a:t>Screenshot of SQL query command and results</a:t>
            </a:r>
          </a:p>
          <a:p>
            <a:endParaRPr lang="en-US" dirty="0"/>
          </a:p>
        </p:txBody>
      </p:sp>
      <p:pic>
        <p:nvPicPr>
          <p:cNvPr id="8" name="Picture 7" descr="A screenshot of a computer&#10;&#10;Description automatically generated">
            <a:extLst>
              <a:ext uri="{FF2B5EF4-FFF2-40B4-BE49-F238E27FC236}">
                <a16:creationId xmlns:a16="http://schemas.microsoft.com/office/drawing/2014/main" id="{88F880DC-5CA3-96BB-3BE5-9B490B8DB8E4}"/>
              </a:ext>
            </a:extLst>
          </p:cNvPr>
          <p:cNvPicPr>
            <a:picLocks noChangeAspect="1"/>
          </p:cNvPicPr>
          <p:nvPr/>
        </p:nvPicPr>
        <p:blipFill rotWithShape="1">
          <a:blip r:embed="rId2">
            <a:extLst>
              <a:ext uri="{28A0092B-C50C-407E-A947-70E740481C1C}">
                <a14:useLocalDpi xmlns:a14="http://schemas.microsoft.com/office/drawing/2010/main" val="0"/>
              </a:ext>
            </a:extLst>
          </a:blip>
          <a:srcRect l="3669" t="17922" r="27466" b="9656"/>
          <a:stretch/>
        </p:blipFill>
        <p:spPr>
          <a:xfrm>
            <a:off x="1311288" y="2794010"/>
            <a:ext cx="9094982" cy="3962038"/>
          </a:xfrm>
          <a:prstGeom prst="rect">
            <a:avLst/>
          </a:prstGeom>
        </p:spPr>
      </p:pic>
    </p:spTree>
    <p:extLst>
      <p:ext uri="{BB962C8B-B14F-4D97-AF65-F5344CB8AC3E}">
        <p14:creationId xmlns:p14="http://schemas.microsoft.com/office/powerpoint/2010/main" val="177896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61630" y="-606753"/>
            <a:ext cx="5143976" cy="3042043"/>
          </a:xfrm>
        </p:spPr>
        <p:txBody>
          <a:bodyPr>
            <a:normAutofit/>
          </a:bodyPr>
          <a:lstStyle/>
          <a:p>
            <a:r>
              <a:rPr lang="en-US" sz="4400" dirty="0"/>
              <a:t>Query to retrieve all clear days</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096000" y="1879736"/>
            <a:ext cx="3932237" cy="2020319"/>
          </a:xfrm>
        </p:spPr>
        <p:txBody>
          <a:bodyPr/>
          <a:lstStyle/>
          <a:p>
            <a:r>
              <a:rPr lang="en-US" dirty="0"/>
              <a:t>Screenshot of SQL query command and results</a:t>
            </a:r>
          </a:p>
          <a:p>
            <a:endParaRPr lang="en-US" dirty="0"/>
          </a:p>
        </p:txBody>
      </p:sp>
      <p:pic>
        <p:nvPicPr>
          <p:cNvPr id="4" name="Picture 3" descr="A screenshot of a computer&#10;&#10;Description automatically generated">
            <a:extLst>
              <a:ext uri="{FF2B5EF4-FFF2-40B4-BE49-F238E27FC236}">
                <a16:creationId xmlns:a16="http://schemas.microsoft.com/office/drawing/2014/main" id="{E382E9B4-E15D-0A18-D0B3-B7071B96B244}"/>
              </a:ext>
            </a:extLst>
          </p:cNvPr>
          <p:cNvPicPr>
            <a:picLocks noChangeAspect="1"/>
          </p:cNvPicPr>
          <p:nvPr/>
        </p:nvPicPr>
        <p:blipFill rotWithShape="1">
          <a:blip r:embed="rId2">
            <a:extLst>
              <a:ext uri="{28A0092B-C50C-407E-A947-70E740481C1C}">
                <a14:useLocalDpi xmlns:a14="http://schemas.microsoft.com/office/drawing/2010/main" val="0"/>
              </a:ext>
            </a:extLst>
          </a:blip>
          <a:srcRect l="3424" t="18698" r="4565" b="9386"/>
          <a:stretch/>
        </p:blipFill>
        <p:spPr>
          <a:xfrm>
            <a:off x="561630" y="3051314"/>
            <a:ext cx="11403380" cy="3667538"/>
          </a:xfrm>
          <a:prstGeom prst="rect">
            <a:avLst/>
          </a:prstGeom>
        </p:spPr>
      </p:pic>
    </p:spTree>
    <p:extLst>
      <p:ext uri="{BB962C8B-B14F-4D97-AF65-F5344CB8AC3E}">
        <p14:creationId xmlns:p14="http://schemas.microsoft.com/office/powerpoint/2010/main" val="276190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704E25-6643-46BE-2621-D69CF5C92D68}"/>
              </a:ext>
            </a:extLst>
          </p:cNvPr>
          <p:cNvSpPr>
            <a:spLocks noGrp="1"/>
          </p:cNvSpPr>
          <p:nvPr>
            <p:ph type="title"/>
          </p:nvPr>
        </p:nvSpPr>
        <p:spPr>
          <a:xfrm>
            <a:off x="648930" y="629266"/>
            <a:ext cx="6188190" cy="1622321"/>
          </a:xfrm>
        </p:spPr>
        <p:txBody>
          <a:bodyPr>
            <a:normAutofit/>
          </a:bodyPr>
          <a:lstStyle/>
          <a:p>
            <a:r>
              <a:rPr lang="en-US">
                <a:solidFill>
                  <a:srgbClr val="EBEBEB"/>
                </a:solidFill>
              </a:rPr>
              <a:t>Data Cleansing</a:t>
            </a:r>
          </a:p>
        </p:txBody>
      </p:sp>
      <p:sp>
        <p:nvSpPr>
          <p:cNvPr id="3" name="Content Placeholder 2">
            <a:extLst>
              <a:ext uri="{FF2B5EF4-FFF2-40B4-BE49-F238E27FC236}">
                <a16:creationId xmlns:a16="http://schemas.microsoft.com/office/drawing/2014/main" id="{902847F8-18C9-7E3E-2521-56933041E3BF}"/>
              </a:ext>
            </a:extLst>
          </p:cNvPr>
          <p:cNvSpPr>
            <a:spLocks noGrp="1"/>
          </p:cNvSpPr>
          <p:nvPr>
            <p:ph idx="1"/>
          </p:nvPr>
        </p:nvSpPr>
        <p:spPr>
          <a:xfrm>
            <a:off x="648930" y="2438400"/>
            <a:ext cx="6188189" cy="3785419"/>
          </a:xfrm>
        </p:spPr>
        <p:txBody>
          <a:bodyPr>
            <a:normAutofit/>
          </a:bodyPr>
          <a:lstStyle/>
          <a:p>
            <a:pPr marL="0" indent="0">
              <a:lnSpc>
                <a:spcPct val="90000"/>
              </a:lnSpc>
              <a:buNone/>
            </a:pPr>
            <a:r>
              <a:rPr lang="en-US" sz="1900" dirty="0">
                <a:solidFill>
                  <a:srgbClr val="FFFFFF"/>
                </a:solidFill>
              </a:rPr>
              <a:t>Data output from machines can potentially contain errors or extraneous data. In order to rectify this, software programs have the capability to automatically transform the data into a format that is compatible with other programs. In this specific case, a Python program is being utilized to read the data output generated by another Python program, and subsequently saving it in a cab file for the purpose of being read by Excel. </a:t>
            </a:r>
          </a:p>
          <a:p>
            <a:pPr marL="0" indent="0">
              <a:lnSpc>
                <a:spcPct val="90000"/>
              </a:lnSpc>
              <a:buNone/>
            </a:pPr>
            <a:r>
              <a:rPr lang="en-US" sz="1900" dirty="0">
                <a:solidFill>
                  <a:srgbClr val="FFFFFF"/>
                </a:solidFill>
              </a:rPr>
              <a:t>Frequently, it becomes necessary to cleanse datasets by eliminating spurious  or missing values. This process ensures that the data is both comprehensive and accurate.</a:t>
            </a:r>
          </a:p>
        </p:txBody>
      </p:sp>
      <p:sp>
        <p:nvSpPr>
          <p:cNvPr id="16"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Illuminated server room panel">
            <a:extLst>
              <a:ext uri="{FF2B5EF4-FFF2-40B4-BE49-F238E27FC236}">
                <a16:creationId xmlns:a16="http://schemas.microsoft.com/office/drawing/2014/main" id="{6828D4F8-5A61-2863-F12C-1F14B5F22450}"/>
              </a:ext>
            </a:extLst>
          </p:cNvPr>
          <p:cNvPicPr>
            <a:picLocks noChangeAspect="1"/>
          </p:cNvPicPr>
          <p:nvPr/>
        </p:nvPicPr>
        <p:blipFill rotWithShape="1">
          <a:blip r:embed="rId3"/>
          <a:srcRect l="22178" r="29513"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479885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26342" y="877824"/>
            <a:ext cx="3108626" cy="1444752"/>
          </a:xfrm>
        </p:spPr>
        <p:txBody>
          <a:bodyPr vert="horz" lIns="91440" tIns="45720" rIns="91440" bIns="45720" rtlCol="0" anchor="b">
            <a:normAutofit/>
          </a:bodyPr>
          <a:lstStyle/>
          <a:p>
            <a:pPr>
              <a:lnSpc>
                <a:spcPct val="90000"/>
              </a:lnSpc>
            </a:pPr>
            <a:r>
              <a:rPr lang="en-US" sz="3200" b="0" i="0" kern="1200" dirty="0">
                <a:solidFill>
                  <a:srgbClr val="EBEBEB"/>
                </a:solidFill>
                <a:latin typeface="+mj-lt"/>
                <a:ea typeface="+mj-ea"/>
                <a:cs typeface="+mj-cs"/>
              </a:rPr>
              <a:t>Python code (Screenshot or file)</a:t>
            </a:r>
          </a:p>
        </p:txBody>
      </p:sp>
      <p:sp>
        <p:nvSpPr>
          <p:cNvPr id="26"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8" name="Freeform: Shape 27">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0" name="Rectangle 29">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87776" y="3429000"/>
            <a:ext cx="3159084" cy="2947415"/>
          </a:xfrm>
        </p:spPr>
        <p:txBody>
          <a:bodyPr vert="horz" lIns="91440" tIns="45720" rIns="91440" bIns="45720" rtlCol="0">
            <a:normAutofit/>
          </a:bodyPr>
          <a:lstStyle/>
          <a:p>
            <a:r>
              <a:rPr lang="en-US" sz="2000" dirty="0">
                <a:solidFill>
                  <a:srgbClr val="FFFFFF"/>
                </a:solidFill>
              </a:rPr>
              <a:t>ExtractTempHumidity.py Python code with your name and date in comments</a:t>
            </a:r>
          </a:p>
          <a:p>
            <a:pPr>
              <a:buFont typeface="Wingdings 3" charset="2"/>
              <a:buChar char=""/>
            </a:pPr>
            <a:endParaRPr lang="en-US" dirty="0">
              <a:solidFill>
                <a:srgbClr val="FFFFFF"/>
              </a:solidFill>
            </a:endParaRPr>
          </a:p>
          <a:p>
            <a:pPr>
              <a:buFont typeface="Wingdings 3" charset="2"/>
              <a:buChar char=""/>
            </a:pPr>
            <a:endParaRPr lang="en-US" dirty="0">
              <a:solidFill>
                <a:srgbClr val="FFFFFF"/>
              </a:solidFill>
            </a:endParaRPr>
          </a:p>
        </p:txBody>
      </p:sp>
      <p:pic>
        <p:nvPicPr>
          <p:cNvPr id="4" name="Picture 3" descr="A screenshot of a computer program&#10;&#10;Description automatically generated">
            <a:extLst>
              <a:ext uri="{FF2B5EF4-FFF2-40B4-BE49-F238E27FC236}">
                <a16:creationId xmlns:a16="http://schemas.microsoft.com/office/drawing/2014/main" id="{88708E31-31B6-09A4-D265-4665BE29E9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0448" y="2499589"/>
            <a:ext cx="7595929" cy="2886452"/>
          </a:xfrm>
          <a:prstGeom prst="rect">
            <a:avLst/>
          </a:prstGeom>
          <a:effectLst/>
        </p:spPr>
      </p:pic>
    </p:spTree>
    <p:extLst>
      <p:ext uri="{BB962C8B-B14F-4D97-AF65-F5344CB8AC3E}">
        <p14:creationId xmlns:p14="http://schemas.microsoft.com/office/powerpoint/2010/main" val="259845869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31" y="629266"/>
            <a:ext cx="4166510" cy="1622321"/>
          </a:xfrm>
        </p:spPr>
        <p:txBody>
          <a:bodyPr vert="horz" lIns="91440" tIns="45720" rIns="91440" bIns="45720" rtlCol="0" anchor="t">
            <a:normAutofit/>
          </a:bodyPr>
          <a:lstStyle/>
          <a:p>
            <a:pPr>
              <a:lnSpc>
                <a:spcPct val="90000"/>
              </a:lnSpc>
            </a:pPr>
            <a:r>
              <a:rPr lang="en-US" sz="2900" b="0" i="0" kern="1200">
                <a:solidFill>
                  <a:srgbClr val="EBEBEB"/>
                </a:solidFill>
                <a:latin typeface="+mj-lt"/>
                <a:ea typeface="+mj-ea"/>
                <a:cs typeface="+mj-cs"/>
              </a:rPr>
              <a:t>Retrieve and Convert Data to CSV Format (Screenshot)</a:t>
            </a:r>
          </a:p>
        </p:txBody>
      </p:sp>
      <p:sp>
        <p:nvSpPr>
          <p:cNvPr id="2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8" name="Freeform: Shape 27">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4" name="Picture 3" descr="A table with numbers and a number on it&#10;&#10;Description automatically generated">
            <a:extLst>
              <a:ext uri="{FF2B5EF4-FFF2-40B4-BE49-F238E27FC236}">
                <a16:creationId xmlns:a16="http://schemas.microsoft.com/office/drawing/2014/main" id="{5239810F-FE49-573D-D9A9-A87186A1CE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5395" y="647698"/>
            <a:ext cx="3187082" cy="5562601"/>
          </a:xfrm>
          <a:prstGeom prst="rect">
            <a:avLst/>
          </a:prstGeom>
          <a:effectLst/>
        </p:spPr>
      </p:pic>
      <p:sp>
        <p:nvSpPr>
          <p:cNvPr id="30" name="Rectangle 29">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56785" y="3428998"/>
            <a:ext cx="4166509" cy="3785419"/>
          </a:xfrm>
        </p:spPr>
        <p:txBody>
          <a:bodyPr vert="horz" lIns="91440" tIns="45720" rIns="91440" bIns="45720" rtlCol="0">
            <a:normAutofit/>
          </a:bodyPr>
          <a:lstStyle/>
          <a:p>
            <a:r>
              <a:rPr lang="en-US" sz="2000" dirty="0">
                <a:solidFill>
                  <a:srgbClr val="EBEBEB"/>
                </a:solidFill>
              </a:rPr>
              <a:t>Format data file open in Excel showing 3 columns of data</a:t>
            </a:r>
          </a:p>
          <a:p>
            <a:pPr>
              <a:buFont typeface="Wingdings 3" charset="2"/>
              <a:buChar char=""/>
            </a:pPr>
            <a:endParaRPr lang="en-US" dirty="0">
              <a:solidFill>
                <a:srgbClr val="EBEBEB"/>
              </a:solidFill>
            </a:endParaRPr>
          </a:p>
          <a:p>
            <a:pPr>
              <a:buFont typeface="Wingdings 3" charset="2"/>
              <a:buChar char=""/>
            </a:pPr>
            <a:endParaRPr lang="en-US" dirty="0">
              <a:solidFill>
                <a:srgbClr val="EBEBEB"/>
              </a:solidFill>
            </a:endParaRPr>
          </a:p>
        </p:txBody>
      </p:sp>
    </p:spTree>
    <p:extLst>
      <p:ext uri="{BB962C8B-B14F-4D97-AF65-F5344CB8AC3E}">
        <p14:creationId xmlns:p14="http://schemas.microsoft.com/office/powerpoint/2010/main" val="316068589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30BB8-09D6-EDB7-CC4F-C0C73D60EE83}"/>
              </a:ext>
            </a:extLst>
          </p:cNvPr>
          <p:cNvSpPr>
            <a:spLocks noGrp="1"/>
          </p:cNvSpPr>
          <p:nvPr>
            <p:ph type="title"/>
          </p:nvPr>
        </p:nvSpPr>
        <p:spPr>
          <a:xfrm>
            <a:off x="648930" y="629266"/>
            <a:ext cx="6188190" cy="1622321"/>
          </a:xfrm>
        </p:spPr>
        <p:txBody>
          <a:bodyPr>
            <a:normAutofit/>
          </a:bodyPr>
          <a:lstStyle/>
          <a:p>
            <a:r>
              <a:rPr lang="en-US">
                <a:solidFill>
                  <a:srgbClr val="EBEBEB"/>
                </a:solidFill>
              </a:rPr>
              <a:t>Introduction</a:t>
            </a:r>
          </a:p>
        </p:txBody>
      </p:sp>
      <p:sp>
        <p:nvSpPr>
          <p:cNvPr id="3" name="Content Placeholder 2">
            <a:extLst>
              <a:ext uri="{FF2B5EF4-FFF2-40B4-BE49-F238E27FC236}">
                <a16:creationId xmlns:a16="http://schemas.microsoft.com/office/drawing/2014/main" id="{D4708641-3253-2B8D-490A-0C1E294DDFF6}"/>
              </a:ext>
            </a:extLst>
          </p:cNvPr>
          <p:cNvSpPr>
            <a:spLocks noGrp="1"/>
          </p:cNvSpPr>
          <p:nvPr>
            <p:ph idx="1"/>
          </p:nvPr>
        </p:nvSpPr>
        <p:spPr>
          <a:xfrm>
            <a:off x="648930" y="2438400"/>
            <a:ext cx="6188189" cy="3785419"/>
          </a:xfrm>
        </p:spPr>
        <p:txBody>
          <a:bodyPr>
            <a:normAutofit/>
          </a:bodyPr>
          <a:lstStyle/>
          <a:p>
            <a:pPr marL="0" indent="0">
              <a:buNone/>
            </a:pPr>
            <a:r>
              <a:rPr lang="en-US" dirty="0">
                <a:solidFill>
                  <a:srgbClr val="FFFFFF"/>
                </a:solidFill>
              </a:rPr>
              <a:t>The amount of data that is being collected is increasing at a rapid pace. In this project, temperature and humidity data are being collected by means of a cloud-based system. Data is then analyzed using programming and data analytics </a:t>
            </a:r>
            <a:r>
              <a:rPr lang="en-US">
                <a:solidFill>
                  <a:srgbClr val="FFFFFF"/>
                </a:solidFill>
              </a:rPr>
              <a:t>techniques to </a:t>
            </a:r>
            <a:r>
              <a:rPr lang="en-US" dirty="0">
                <a:solidFill>
                  <a:srgbClr val="FFFFFF"/>
                </a:solidFill>
              </a:rPr>
              <a:t>make sense of the data.</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Digital financial graph">
            <a:extLst>
              <a:ext uri="{FF2B5EF4-FFF2-40B4-BE49-F238E27FC236}">
                <a16:creationId xmlns:a16="http://schemas.microsoft.com/office/drawing/2014/main" id="{157324EA-8444-6A45-CA48-4FC6B1BECF4C}"/>
              </a:ext>
            </a:extLst>
          </p:cNvPr>
          <p:cNvPicPr>
            <a:picLocks noChangeAspect="1"/>
          </p:cNvPicPr>
          <p:nvPr/>
        </p:nvPicPr>
        <p:blipFill rotWithShape="1">
          <a:blip r:embed="rId3"/>
          <a:srcRect l="37289" r="2200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856186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8931" y="629266"/>
            <a:ext cx="4166510" cy="1622321"/>
          </a:xfrm>
        </p:spPr>
        <p:txBody>
          <a:bodyPr vert="horz" lIns="91440" tIns="45720" rIns="91440" bIns="45720" rtlCol="0" anchor="t">
            <a:normAutofit/>
          </a:bodyPr>
          <a:lstStyle/>
          <a:p>
            <a:pPr>
              <a:lnSpc>
                <a:spcPct val="90000"/>
              </a:lnSpc>
            </a:pPr>
            <a:r>
              <a:rPr lang="en-US" b="0" i="0" kern="1200">
                <a:solidFill>
                  <a:srgbClr val="EBEBEB"/>
                </a:solidFill>
                <a:latin typeface="+mj-lt"/>
                <a:ea typeface="+mj-ea"/>
                <a:cs typeface="+mj-cs"/>
              </a:rPr>
              <a:t>Temperature and Humidity Chart</a:t>
            </a:r>
            <a:br>
              <a:rPr lang="en-US" b="0" i="0" kern="1200">
                <a:solidFill>
                  <a:srgbClr val="EBEBEB"/>
                </a:solidFill>
                <a:latin typeface="+mj-lt"/>
                <a:ea typeface="+mj-ea"/>
                <a:cs typeface="+mj-cs"/>
              </a:rPr>
            </a:br>
            <a:r>
              <a:rPr lang="en-US" b="0" i="0" kern="1200">
                <a:solidFill>
                  <a:srgbClr val="EBEBEB"/>
                </a:solidFill>
                <a:latin typeface="+mj-lt"/>
                <a:ea typeface="+mj-ea"/>
                <a:cs typeface="+mj-cs"/>
              </a:rPr>
              <a:t>(Graph)</a:t>
            </a:r>
          </a:p>
        </p:txBody>
      </p:sp>
      <p:sp>
        <p:nvSpPr>
          <p:cNvPr id="2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8" name="Freeform: Shape 27">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0" name="Rectangle 29">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56785" y="3281630"/>
            <a:ext cx="4166509" cy="3785419"/>
          </a:xfrm>
        </p:spPr>
        <p:txBody>
          <a:bodyPr vert="horz" lIns="91440" tIns="45720" rIns="91440" bIns="45720" rtlCol="0">
            <a:normAutofit/>
          </a:bodyPr>
          <a:lstStyle/>
          <a:p>
            <a:r>
              <a:rPr lang="en-US" sz="2000" dirty="0">
                <a:solidFill>
                  <a:srgbClr val="EBEBEB"/>
                </a:solidFill>
              </a:rPr>
              <a:t>Excel chart based on temperature and humidity data from database </a:t>
            </a:r>
          </a:p>
          <a:p>
            <a:endParaRPr lang="en-US" dirty="0">
              <a:solidFill>
                <a:srgbClr val="EBEBEB"/>
              </a:solidFill>
            </a:endParaRPr>
          </a:p>
        </p:txBody>
      </p:sp>
      <p:graphicFrame>
        <p:nvGraphicFramePr>
          <p:cNvPr id="4" name="Chart 3">
            <a:extLst>
              <a:ext uri="{FF2B5EF4-FFF2-40B4-BE49-F238E27FC236}">
                <a16:creationId xmlns:a16="http://schemas.microsoft.com/office/drawing/2014/main" id="{B07714D0-B8EA-C062-F7CA-A197EAEB71EB}"/>
              </a:ext>
            </a:extLst>
          </p:cNvPr>
          <p:cNvGraphicFramePr>
            <a:graphicFrameLocks/>
          </p:cNvGraphicFramePr>
          <p:nvPr>
            <p:extLst>
              <p:ext uri="{D42A27DB-BD31-4B8C-83A1-F6EECF244321}">
                <p14:modId xmlns:p14="http://schemas.microsoft.com/office/powerpoint/2010/main" val="1550369721"/>
              </p:ext>
            </p:extLst>
          </p:nvPr>
        </p:nvGraphicFramePr>
        <p:xfrm>
          <a:off x="6076160" y="1141407"/>
          <a:ext cx="5449889" cy="556260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6313631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DA4DD-A7C2-5E7B-7E4A-642BA50B87BC}"/>
              </a:ext>
            </a:extLst>
          </p:cNvPr>
          <p:cNvSpPr>
            <a:spLocks noGrp="1"/>
          </p:cNvSpPr>
          <p:nvPr>
            <p:ph type="title"/>
          </p:nvPr>
        </p:nvSpPr>
        <p:spPr>
          <a:xfrm>
            <a:off x="648930" y="629266"/>
            <a:ext cx="6188190" cy="1622321"/>
          </a:xfrm>
        </p:spPr>
        <p:txBody>
          <a:bodyPr vert="horz" lIns="91440" tIns="45720" rIns="91440" bIns="45720" rtlCol="0">
            <a:normAutofit/>
          </a:bodyPr>
          <a:lstStyle/>
          <a:p>
            <a:r>
              <a:rPr lang="en-US">
                <a:solidFill>
                  <a:srgbClr val="EBEBEB"/>
                </a:solidFill>
              </a:rPr>
              <a:t>Data Analytics</a:t>
            </a:r>
          </a:p>
        </p:txBody>
      </p:sp>
      <p:sp>
        <p:nvSpPr>
          <p:cNvPr id="3" name="Content Placeholder 2">
            <a:extLst>
              <a:ext uri="{FF2B5EF4-FFF2-40B4-BE49-F238E27FC236}">
                <a16:creationId xmlns:a16="http://schemas.microsoft.com/office/drawing/2014/main" id="{97AA852F-F32B-DC83-E43C-783ACED38D50}"/>
              </a:ext>
            </a:extLst>
          </p:cNvPr>
          <p:cNvSpPr>
            <a:spLocks noGrp="1"/>
          </p:cNvSpPr>
          <p:nvPr>
            <p:ph idx="1"/>
          </p:nvPr>
        </p:nvSpPr>
        <p:spPr>
          <a:xfrm>
            <a:off x="648930" y="2438400"/>
            <a:ext cx="6188189" cy="3785419"/>
          </a:xfrm>
        </p:spPr>
        <p:txBody>
          <a:bodyPr>
            <a:normAutofit/>
          </a:bodyPr>
          <a:lstStyle/>
          <a:p>
            <a:pPr marL="0" indent="0">
              <a:buNone/>
            </a:pPr>
            <a:r>
              <a:rPr lang="en-US">
                <a:solidFill>
                  <a:srgbClr val="FFFFFF"/>
                </a:solidFill>
              </a:rPr>
              <a:t>Python data analytics modules enable users to create visual representations of data through charts and graphs. </a:t>
            </a:r>
            <a:r>
              <a:rPr lang="en-US" dirty="0">
                <a:solidFill>
                  <a:srgbClr val="FFFFFF"/>
                </a:solidFill>
              </a:rPr>
              <a:t>These modules also provide the ability to manipulate and save data sets in tabular format. Anaconda offers a range of data analytics modules. In this study, multiple plots were generated to analyze the relationship between humidity and temperature, followed by prediction based on the data.</a:t>
            </a: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Digital financial graph">
            <a:extLst>
              <a:ext uri="{FF2B5EF4-FFF2-40B4-BE49-F238E27FC236}">
                <a16:creationId xmlns:a16="http://schemas.microsoft.com/office/drawing/2014/main" id="{4FF2F504-AA00-7F5E-1918-3ABB6576F740}"/>
              </a:ext>
            </a:extLst>
          </p:cNvPr>
          <p:cNvPicPr>
            <a:picLocks noChangeAspect="1"/>
          </p:cNvPicPr>
          <p:nvPr/>
        </p:nvPicPr>
        <p:blipFill rotWithShape="1">
          <a:blip r:embed="rId3"/>
          <a:srcRect l="34398" r="24893"/>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940250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9" name="Picture 18">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1" name="Oval 20">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5" name="Picture 24">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 name="Rectangle 26">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6113" y="441142"/>
            <a:ext cx="4165580" cy="1400530"/>
          </a:xfrm>
        </p:spPr>
        <p:txBody>
          <a:bodyPr vert="horz" lIns="91440" tIns="45720" rIns="91440" bIns="45720" rtlCol="0" anchor="t">
            <a:normAutofit/>
          </a:bodyPr>
          <a:lstStyle/>
          <a:p>
            <a:r>
              <a:rPr lang="en-US" sz="4200" dirty="0"/>
              <a:t>Plot #1</a:t>
            </a:r>
            <a:br>
              <a:rPr lang="en-US" sz="4200" dirty="0"/>
            </a:br>
            <a:r>
              <a:rPr lang="en-US" sz="4200" dirty="0"/>
              <a:t>(Screenshots)</a:t>
            </a:r>
          </a:p>
        </p:txBody>
      </p:sp>
      <p:sp>
        <p:nvSpPr>
          <p:cNvPr id="29" name="Freeform: Shape 28">
            <a:extLst>
              <a:ext uri="{FF2B5EF4-FFF2-40B4-BE49-F238E27FC236}">
                <a16:creationId xmlns:a16="http://schemas.microsoft.com/office/drawing/2014/main" id="{7D9681AB-65CF-47E9-9FA3-7B05D6349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US"/>
          </a:p>
        </p:txBody>
      </p:sp>
      <p:sp>
        <p:nvSpPr>
          <p:cNvPr id="31" name="Freeform 23">
            <a:extLst>
              <a:ext uri="{FF2B5EF4-FFF2-40B4-BE49-F238E27FC236}">
                <a16:creationId xmlns:a16="http://schemas.microsoft.com/office/drawing/2014/main" id="{8FCA736E-BDE3-4D4D-8D87-E9AE7925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2" name="Picture 11" descr="A screenshot of a computer&#10;&#10;Description automatically generated">
            <a:extLst>
              <a:ext uri="{FF2B5EF4-FFF2-40B4-BE49-F238E27FC236}">
                <a16:creationId xmlns:a16="http://schemas.microsoft.com/office/drawing/2014/main" id="{C7B601F1-75E2-6425-E8EA-CB88D4355776}"/>
              </a:ext>
            </a:extLst>
          </p:cNvPr>
          <p:cNvPicPr>
            <a:picLocks noChangeAspect="1"/>
          </p:cNvPicPr>
          <p:nvPr/>
        </p:nvPicPr>
        <p:blipFill rotWithShape="1">
          <a:blip r:embed="rId7">
            <a:extLst>
              <a:ext uri="{28A0092B-C50C-407E-A947-70E740481C1C}">
                <a14:useLocalDpi xmlns:a14="http://schemas.microsoft.com/office/drawing/2010/main" val="0"/>
              </a:ext>
            </a:extLst>
          </a:blip>
          <a:srcRect l="51045" t="2393" r="6251" b="28869"/>
          <a:stretch/>
        </p:blipFill>
        <p:spPr>
          <a:xfrm>
            <a:off x="6111928" y="82026"/>
            <a:ext cx="3759859" cy="2814186"/>
          </a:xfrm>
          <a:prstGeom prst="rect">
            <a:avLst/>
          </a:prstGeom>
          <a:effectLst/>
        </p:spPr>
      </p:pic>
      <p:sp>
        <p:nvSpPr>
          <p:cNvPr id="33" name="Rectangle 32">
            <a:extLst>
              <a:ext uri="{FF2B5EF4-FFF2-40B4-BE49-F238E27FC236}">
                <a16:creationId xmlns:a16="http://schemas.microsoft.com/office/drawing/2014/main" id="{129AA25D-1E7A-4074-BF68-D55A83B81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62799" y="2826039"/>
            <a:ext cx="4165146" cy="4195481"/>
          </a:xfrm>
        </p:spPr>
        <p:txBody>
          <a:bodyPr vert="horz" lIns="91440" tIns="45720" rIns="91440" bIns="45720" rtlCol="0">
            <a:normAutofit/>
          </a:bodyPr>
          <a:lstStyle/>
          <a:p>
            <a:r>
              <a:rPr lang="en-US" sz="2400" dirty="0"/>
              <a:t>Box plot and code used to generate it</a:t>
            </a:r>
          </a:p>
          <a:p>
            <a:endParaRPr lang="en-US" dirty="0"/>
          </a:p>
          <a:p>
            <a:pPr>
              <a:buFont typeface="Wingdings 3" charset="2"/>
              <a:buChar char=""/>
            </a:pPr>
            <a:endParaRPr lang="en-US" dirty="0"/>
          </a:p>
          <a:p>
            <a:pPr>
              <a:buFont typeface="Wingdings 3" charset="2"/>
              <a:buChar char=""/>
            </a:pPr>
            <a:endParaRPr lang="en-US" dirty="0"/>
          </a:p>
        </p:txBody>
      </p:sp>
      <p:pic>
        <p:nvPicPr>
          <p:cNvPr id="10" name="Picture 9" descr="A screenshot of a computer&#10;&#10;Description automatically generated">
            <a:extLst>
              <a:ext uri="{FF2B5EF4-FFF2-40B4-BE49-F238E27FC236}">
                <a16:creationId xmlns:a16="http://schemas.microsoft.com/office/drawing/2014/main" id="{42155985-5147-A663-B321-2E3A822E318A}"/>
              </a:ext>
            </a:extLst>
          </p:cNvPr>
          <p:cNvPicPr>
            <a:picLocks noChangeAspect="1"/>
          </p:cNvPicPr>
          <p:nvPr/>
        </p:nvPicPr>
        <p:blipFill rotWithShape="1">
          <a:blip r:embed="rId7">
            <a:extLst>
              <a:ext uri="{28A0092B-C50C-407E-A947-70E740481C1C}">
                <a14:useLocalDpi xmlns:a14="http://schemas.microsoft.com/office/drawing/2010/main" val="0"/>
              </a:ext>
            </a:extLst>
          </a:blip>
          <a:srcRect l="1301" t="750" r="71767" b="49301"/>
          <a:stretch/>
        </p:blipFill>
        <p:spPr>
          <a:xfrm>
            <a:off x="6993211" y="3142741"/>
            <a:ext cx="4130401" cy="3562078"/>
          </a:xfrm>
          <a:prstGeom prst="rect">
            <a:avLst/>
          </a:prstGeom>
          <a:effectLst/>
        </p:spPr>
      </p:pic>
    </p:spTree>
    <p:extLst>
      <p:ext uri="{BB962C8B-B14F-4D97-AF65-F5344CB8AC3E}">
        <p14:creationId xmlns:p14="http://schemas.microsoft.com/office/powerpoint/2010/main" val="1306858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4" name="Picture 43">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5" name="Oval 44">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6" name="Picture 45">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7" name="Picture 46">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8" name="Rectangle 47">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6112" y="396734"/>
            <a:ext cx="4165580" cy="1400530"/>
          </a:xfrm>
        </p:spPr>
        <p:txBody>
          <a:bodyPr vert="horz" lIns="91440" tIns="45720" rIns="91440" bIns="45720" rtlCol="0" anchor="t">
            <a:normAutofit/>
          </a:bodyPr>
          <a:lstStyle/>
          <a:p>
            <a:r>
              <a:rPr lang="en-US" sz="4200"/>
              <a:t>Plot #2</a:t>
            </a:r>
            <a:br>
              <a:rPr lang="en-US" sz="4200"/>
            </a:br>
            <a:r>
              <a:rPr lang="en-US" sz="4200"/>
              <a:t>(Screenshots)</a:t>
            </a:r>
          </a:p>
        </p:txBody>
      </p:sp>
      <p:sp>
        <p:nvSpPr>
          <p:cNvPr id="49" name="Freeform: Shape 48">
            <a:extLst>
              <a:ext uri="{FF2B5EF4-FFF2-40B4-BE49-F238E27FC236}">
                <a16:creationId xmlns:a16="http://schemas.microsoft.com/office/drawing/2014/main" id="{7D9681AB-65CF-47E9-9FA3-7B05D6349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US"/>
          </a:p>
        </p:txBody>
      </p:sp>
      <p:sp>
        <p:nvSpPr>
          <p:cNvPr id="50" name="Freeform 23">
            <a:extLst>
              <a:ext uri="{FF2B5EF4-FFF2-40B4-BE49-F238E27FC236}">
                <a16:creationId xmlns:a16="http://schemas.microsoft.com/office/drawing/2014/main" id="{8FCA736E-BDE3-4D4D-8D87-E9AE7925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 name="Picture 9" descr="A screenshot of a computer&#10;&#10;Description automatically generated">
            <a:extLst>
              <a:ext uri="{FF2B5EF4-FFF2-40B4-BE49-F238E27FC236}">
                <a16:creationId xmlns:a16="http://schemas.microsoft.com/office/drawing/2014/main" id="{BF2AED1D-36F3-C117-34FC-103FDD51C313}"/>
              </a:ext>
            </a:extLst>
          </p:cNvPr>
          <p:cNvPicPr>
            <a:picLocks noChangeAspect="1"/>
          </p:cNvPicPr>
          <p:nvPr/>
        </p:nvPicPr>
        <p:blipFill rotWithShape="1">
          <a:blip r:embed="rId7">
            <a:extLst>
              <a:ext uri="{28A0092B-C50C-407E-A947-70E740481C1C}">
                <a14:useLocalDpi xmlns:a14="http://schemas.microsoft.com/office/drawing/2010/main" val="0"/>
              </a:ext>
            </a:extLst>
          </a:blip>
          <a:srcRect l="50639" t="2225" r="7473" b="28608"/>
          <a:stretch/>
        </p:blipFill>
        <p:spPr>
          <a:xfrm>
            <a:off x="7387826" y="647699"/>
            <a:ext cx="2862639" cy="2162555"/>
          </a:xfrm>
          <a:prstGeom prst="rect">
            <a:avLst/>
          </a:prstGeom>
          <a:effectLst/>
        </p:spPr>
      </p:pic>
      <p:sp>
        <p:nvSpPr>
          <p:cNvPr id="51" name="Rectangle 50">
            <a:extLst>
              <a:ext uri="{FF2B5EF4-FFF2-40B4-BE49-F238E27FC236}">
                <a16:creationId xmlns:a16="http://schemas.microsoft.com/office/drawing/2014/main" id="{129AA25D-1E7A-4074-BF68-D55A83B81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37736" y="3086100"/>
            <a:ext cx="4165146" cy="4195481"/>
          </a:xfrm>
        </p:spPr>
        <p:txBody>
          <a:bodyPr vert="horz" lIns="91440" tIns="45720" rIns="91440" bIns="45720" rtlCol="0">
            <a:normAutofit/>
          </a:bodyPr>
          <a:lstStyle/>
          <a:p>
            <a:r>
              <a:rPr lang="en-US" dirty="0"/>
              <a:t> </a:t>
            </a:r>
            <a:r>
              <a:rPr lang="en-US" sz="2400" dirty="0"/>
              <a:t>Histogram Plot and code used to generate it</a:t>
            </a:r>
          </a:p>
          <a:p>
            <a:endParaRPr lang="en-US" dirty="0"/>
          </a:p>
        </p:txBody>
      </p:sp>
      <p:pic>
        <p:nvPicPr>
          <p:cNvPr id="8" name="Picture 7" descr="A screenshot of a computer&#10;&#10;Description automatically generated">
            <a:extLst>
              <a:ext uri="{FF2B5EF4-FFF2-40B4-BE49-F238E27FC236}">
                <a16:creationId xmlns:a16="http://schemas.microsoft.com/office/drawing/2014/main" id="{A22F75BE-AA9D-A1A5-E430-76BC00CF7659}"/>
              </a:ext>
            </a:extLst>
          </p:cNvPr>
          <p:cNvPicPr>
            <a:picLocks noChangeAspect="1"/>
          </p:cNvPicPr>
          <p:nvPr/>
        </p:nvPicPr>
        <p:blipFill rotWithShape="1">
          <a:blip r:embed="rId7">
            <a:extLst>
              <a:ext uri="{28A0092B-C50C-407E-A947-70E740481C1C}">
                <a14:useLocalDpi xmlns:a14="http://schemas.microsoft.com/office/drawing/2010/main" val="0"/>
              </a:ext>
            </a:extLst>
          </a:blip>
          <a:srcRect l="1386" t="4364" r="56141" b="51247"/>
          <a:stretch/>
        </p:blipFill>
        <p:spPr>
          <a:xfrm>
            <a:off x="6094410" y="3324497"/>
            <a:ext cx="5449471" cy="2605601"/>
          </a:xfrm>
          <a:prstGeom prst="rect">
            <a:avLst/>
          </a:prstGeom>
          <a:effectLst/>
        </p:spPr>
      </p:pic>
    </p:spTree>
    <p:extLst>
      <p:ext uri="{BB962C8B-B14F-4D97-AF65-F5344CB8AC3E}">
        <p14:creationId xmlns:p14="http://schemas.microsoft.com/office/powerpoint/2010/main" val="863083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8931" y="629266"/>
            <a:ext cx="4166510" cy="1622321"/>
          </a:xfrm>
        </p:spPr>
        <p:txBody>
          <a:bodyPr vert="horz" lIns="91440" tIns="45720" rIns="91440" bIns="45720" rtlCol="0" anchor="t">
            <a:normAutofit/>
          </a:bodyPr>
          <a:lstStyle/>
          <a:p>
            <a:r>
              <a:rPr lang="en-US" sz="4200" b="0" i="0" kern="1200">
                <a:solidFill>
                  <a:srgbClr val="EBEBEB"/>
                </a:solidFill>
                <a:latin typeface="+mj-lt"/>
                <a:ea typeface="+mj-ea"/>
                <a:cs typeface="+mj-cs"/>
              </a:rPr>
              <a:t>Analysis</a:t>
            </a:r>
            <a:br>
              <a:rPr lang="en-US" sz="4200" b="0" i="0" kern="1200">
                <a:solidFill>
                  <a:srgbClr val="EBEBEB"/>
                </a:solidFill>
                <a:latin typeface="+mj-lt"/>
                <a:ea typeface="+mj-ea"/>
                <a:cs typeface="+mj-cs"/>
              </a:rPr>
            </a:br>
            <a:endParaRPr lang="en-US" sz="4200" b="0" i="0" kern="1200">
              <a:solidFill>
                <a:srgbClr val="EBEBEB"/>
              </a:solidFill>
              <a:latin typeface="+mj-lt"/>
              <a:ea typeface="+mj-ea"/>
              <a:cs typeface="+mj-cs"/>
            </a:endParaRPr>
          </a:p>
        </p:txBody>
      </p:sp>
      <p:sp>
        <p:nvSpPr>
          <p:cNvPr id="2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8" name="Freeform: Shape 27">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5" name="Picture 4">
            <a:extLst>
              <a:ext uri="{FF2B5EF4-FFF2-40B4-BE49-F238E27FC236}">
                <a16:creationId xmlns:a16="http://schemas.microsoft.com/office/drawing/2014/main" id="{F14ACA31-E060-66D2-EE68-EE4FC787448C}"/>
              </a:ext>
            </a:extLst>
          </p:cNvPr>
          <p:cNvPicPr>
            <a:picLocks noChangeAspect="1"/>
          </p:cNvPicPr>
          <p:nvPr/>
        </p:nvPicPr>
        <p:blipFill>
          <a:blip r:embed="rId6"/>
          <a:stretch>
            <a:fillRect/>
          </a:stretch>
        </p:blipFill>
        <p:spPr>
          <a:xfrm>
            <a:off x="6093992" y="1377886"/>
            <a:ext cx="5449889" cy="4102225"/>
          </a:xfrm>
          <a:prstGeom prst="rect">
            <a:avLst/>
          </a:prstGeom>
          <a:effectLst/>
        </p:spPr>
      </p:pic>
      <p:sp>
        <p:nvSpPr>
          <p:cNvPr id="30" name="Rectangle 29">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8931" y="2438400"/>
            <a:ext cx="4166509" cy="3785419"/>
          </a:xfrm>
        </p:spPr>
        <p:txBody>
          <a:bodyPr vert="horz" lIns="91440" tIns="45720" rIns="91440" bIns="45720" rtlCol="0">
            <a:normAutofit/>
          </a:bodyPr>
          <a:lstStyle/>
          <a:p>
            <a:pPr marL="285750" indent="-285750">
              <a:lnSpc>
                <a:spcPct val="90000"/>
              </a:lnSpc>
              <a:buFont typeface="Wingdings 3" charset="2"/>
              <a:buChar char=""/>
            </a:pPr>
            <a:r>
              <a:rPr lang="en-US" dirty="0">
                <a:solidFill>
                  <a:srgbClr val="EBEBEB"/>
                </a:solidFill>
              </a:rPr>
              <a:t>Think of your own question and create a chart/graph to answer it</a:t>
            </a:r>
          </a:p>
          <a:p>
            <a:pPr marL="285750" indent="-285750">
              <a:lnSpc>
                <a:spcPct val="90000"/>
              </a:lnSpc>
              <a:buFont typeface="Wingdings 3" charset="2"/>
              <a:buChar char=""/>
            </a:pPr>
            <a:endParaRPr lang="en-US" dirty="0">
              <a:solidFill>
                <a:srgbClr val="EBEBEB"/>
              </a:solidFill>
            </a:endParaRPr>
          </a:p>
          <a:p>
            <a:pPr marL="285750" indent="-285750">
              <a:lnSpc>
                <a:spcPct val="90000"/>
              </a:lnSpc>
              <a:buFont typeface="Wingdings 3" charset="2"/>
              <a:buChar char=""/>
            </a:pPr>
            <a:endParaRPr lang="en-US" dirty="0">
              <a:solidFill>
                <a:srgbClr val="EBEBEB"/>
              </a:solidFill>
            </a:endParaRPr>
          </a:p>
          <a:p>
            <a:pPr marL="285750" indent="-285750">
              <a:lnSpc>
                <a:spcPct val="90000"/>
              </a:lnSpc>
              <a:buFont typeface="Wingdings 3" charset="2"/>
              <a:buChar char=""/>
            </a:pPr>
            <a:r>
              <a:rPr lang="en-US" dirty="0">
                <a:solidFill>
                  <a:srgbClr val="EBEBEB"/>
                </a:solidFill>
              </a:rPr>
              <a:t>Your own question: Was week 1 hotter than week 2?</a:t>
            </a:r>
          </a:p>
          <a:p>
            <a:pPr marL="285750" indent="-285750">
              <a:lnSpc>
                <a:spcPct val="90000"/>
              </a:lnSpc>
              <a:buFont typeface="Wingdings 3" charset="2"/>
              <a:buChar char=""/>
            </a:pPr>
            <a:endParaRPr lang="en-US" dirty="0">
              <a:solidFill>
                <a:srgbClr val="EBEBEB"/>
              </a:solidFill>
            </a:endParaRPr>
          </a:p>
          <a:p>
            <a:pPr marL="285750" indent="-285750">
              <a:lnSpc>
                <a:spcPct val="90000"/>
              </a:lnSpc>
              <a:buFont typeface="Wingdings 3" charset="2"/>
              <a:buChar char=""/>
            </a:pPr>
            <a:endParaRPr lang="en-US" dirty="0">
              <a:solidFill>
                <a:srgbClr val="EBEBEB"/>
              </a:solidFill>
            </a:endParaRPr>
          </a:p>
          <a:p>
            <a:pPr marL="285750" indent="-285750">
              <a:lnSpc>
                <a:spcPct val="90000"/>
              </a:lnSpc>
              <a:buFont typeface="Wingdings 3" charset="2"/>
              <a:buChar char=""/>
            </a:pPr>
            <a:r>
              <a:rPr lang="en-US" dirty="0">
                <a:solidFill>
                  <a:srgbClr val="EBEBEB"/>
                </a:solidFill>
              </a:rPr>
              <a:t>Answer supported by Chart: I created a line chart in Fahrenheit that show’s that week 1 was hotter than week 2. As you can see in the chart the temperature from week 2 was higher at times but week 1 was hotter.</a:t>
            </a:r>
          </a:p>
          <a:p>
            <a:pPr marL="285750" indent="-285750">
              <a:lnSpc>
                <a:spcPct val="90000"/>
              </a:lnSpc>
              <a:buFont typeface="Wingdings 3" charset="2"/>
              <a:buChar char=""/>
            </a:pPr>
            <a:endParaRPr lang="en-US" dirty="0">
              <a:solidFill>
                <a:srgbClr val="EBEBEB"/>
              </a:solidFill>
            </a:endParaRPr>
          </a:p>
          <a:p>
            <a:pPr marL="285750" indent="-285750">
              <a:lnSpc>
                <a:spcPct val="90000"/>
              </a:lnSpc>
              <a:buFont typeface="Wingdings 3" charset="2"/>
              <a:buChar char=""/>
            </a:pPr>
            <a:endParaRPr lang="en-US" dirty="0">
              <a:solidFill>
                <a:srgbClr val="EBEBEB"/>
              </a:solidFill>
            </a:endParaRPr>
          </a:p>
          <a:p>
            <a:pPr marL="285750" indent="-285750">
              <a:lnSpc>
                <a:spcPct val="90000"/>
              </a:lnSpc>
              <a:buFont typeface="Wingdings 3" charset="2"/>
              <a:buChar char=""/>
            </a:pPr>
            <a:endParaRPr lang="en-US" dirty="0">
              <a:solidFill>
                <a:srgbClr val="EBEBEB"/>
              </a:solidFill>
            </a:endParaRPr>
          </a:p>
          <a:p>
            <a:pPr>
              <a:lnSpc>
                <a:spcPct val="90000"/>
              </a:lnSpc>
              <a:buFont typeface="Wingdings 3" charset="2"/>
              <a:buChar char=""/>
            </a:pPr>
            <a:endParaRPr lang="en-US" dirty="0">
              <a:solidFill>
                <a:srgbClr val="EBEBEB"/>
              </a:solidFill>
            </a:endParaRPr>
          </a:p>
          <a:p>
            <a:pPr>
              <a:lnSpc>
                <a:spcPct val="90000"/>
              </a:lnSpc>
              <a:buFont typeface="Wingdings 3" charset="2"/>
              <a:buChar char=""/>
            </a:pPr>
            <a:endParaRPr lang="en-US" dirty="0">
              <a:solidFill>
                <a:srgbClr val="EBEBEB"/>
              </a:solidFill>
            </a:endParaRPr>
          </a:p>
        </p:txBody>
      </p:sp>
    </p:spTree>
    <p:extLst>
      <p:ext uri="{BB962C8B-B14F-4D97-AF65-F5344CB8AC3E}">
        <p14:creationId xmlns:p14="http://schemas.microsoft.com/office/powerpoint/2010/main" val="349937926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9" name="Picture 1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sz="4200">
                <a:solidFill>
                  <a:srgbClr val="EBEBEB"/>
                </a:solidFill>
              </a:rPr>
              <a:t>Prediction</a:t>
            </a:r>
            <a:br>
              <a:rPr lang="en-US" sz="4200">
                <a:solidFill>
                  <a:srgbClr val="EBEBEB"/>
                </a:solidFill>
              </a:rPr>
            </a:br>
            <a:endParaRPr lang="en-US" sz="4200">
              <a:solidFill>
                <a:srgbClr val="EBEBEB"/>
              </a:solidFill>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8930" y="2438400"/>
            <a:ext cx="6188189" cy="3785419"/>
          </a:xfrm>
        </p:spPr>
        <p:txBody>
          <a:bodyPr vert="horz" lIns="91440" tIns="45720" rIns="91440" bIns="45720" rtlCol="0">
            <a:normAutofit/>
          </a:bodyPr>
          <a:lstStyle/>
          <a:p>
            <a:r>
              <a:rPr lang="en-US" dirty="0">
                <a:solidFill>
                  <a:srgbClr val="FFFFFF"/>
                </a:solidFill>
              </a:rPr>
              <a:t>Develop a prediction based on the data. What variations in temperature and humidity do you expect over the next few hours or days? How would humidity change if temperature goes up or down? My prediction based on all the data I have collected is that week 3 will be cooler than weeks 1 and 2. From reviewing all the data I have collected and because I am predicting week 3 to be cooler, I am also expecting the air to have a higher humidity</a:t>
            </a:r>
          </a:p>
          <a:p>
            <a:pPr>
              <a:buFont typeface="Wingdings 3" charset="2"/>
              <a:buChar char=""/>
            </a:pPr>
            <a:endParaRPr lang="en-US" dirty="0">
              <a:solidFill>
                <a:srgbClr val="FFFFFF"/>
              </a:solidFill>
            </a:endParaRPr>
          </a:p>
        </p:txBody>
      </p:sp>
      <p:sp>
        <p:nvSpPr>
          <p:cNvPr id="2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9" name="Picture 8" descr="Digital financial graph">
            <a:extLst>
              <a:ext uri="{FF2B5EF4-FFF2-40B4-BE49-F238E27FC236}">
                <a16:creationId xmlns:a16="http://schemas.microsoft.com/office/drawing/2014/main" id="{0DD49044-3CAB-7638-A9FF-11F41E6F4392}"/>
              </a:ext>
            </a:extLst>
          </p:cNvPr>
          <p:cNvPicPr>
            <a:picLocks noChangeAspect="1"/>
          </p:cNvPicPr>
          <p:nvPr/>
        </p:nvPicPr>
        <p:blipFill rotWithShape="1">
          <a:blip r:embed="rId7"/>
          <a:srcRect l="37289" r="2200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82809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BCDC9-23D7-FBC5-7BE0-80DE760F4807}"/>
              </a:ext>
            </a:extLst>
          </p:cNvPr>
          <p:cNvSpPr>
            <a:spLocks noGrp="1"/>
          </p:cNvSpPr>
          <p:nvPr>
            <p:ph type="title"/>
          </p:nvPr>
        </p:nvSpPr>
        <p:spPr>
          <a:xfrm>
            <a:off x="648930" y="629266"/>
            <a:ext cx="6188190" cy="1622321"/>
          </a:xfrm>
        </p:spPr>
        <p:txBody>
          <a:bodyPr>
            <a:normAutofit/>
          </a:bodyPr>
          <a:lstStyle/>
          <a:p>
            <a:r>
              <a:rPr lang="en-US">
                <a:solidFill>
                  <a:srgbClr val="EBEBEB"/>
                </a:solidFill>
              </a:rPr>
              <a:t>Challenges</a:t>
            </a:r>
          </a:p>
        </p:txBody>
      </p:sp>
      <p:sp>
        <p:nvSpPr>
          <p:cNvPr id="3" name="Content Placeholder 2">
            <a:extLst>
              <a:ext uri="{FF2B5EF4-FFF2-40B4-BE49-F238E27FC236}">
                <a16:creationId xmlns:a16="http://schemas.microsoft.com/office/drawing/2014/main" id="{56B70433-4E25-56BD-1BBF-CEB86A527977}"/>
              </a:ext>
            </a:extLst>
          </p:cNvPr>
          <p:cNvSpPr>
            <a:spLocks noGrp="1"/>
          </p:cNvSpPr>
          <p:nvPr>
            <p:ph idx="1"/>
          </p:nvPr>
        </p:nvSpPr>
        <p:spPr>
          <a:xfrm>
            <a:off x="648930" y="2438400"/>
            <a:ext cx="6188189" cy="3785419"/>
          </a:xfrm>
        </p:spPr>
        <p:txBody>
          <a:bodyPr>
            <a:normAutofit/>
          </a:bodyPr>
          <a:lstStyle/>
          <a:p>
            <a:pPr marL="0" indent="0">
              <a:buNone/>
            </a:pPr>
            <a:r>
              <a:rPr lang="en-US">
                <a:solidFill>
                  <a:srgbClr val="FFFFFF"/>
                </a:solidFill>
              </a:rPr>
              <a:t>My first challenge was fixing my weather.db database because it got corrupted. After troubleshooting I deleted it and redid the database and it worked. Another challenge was making sure when creating the program, it was in the same directory as weather.db so when I run the program it looks in the right path and a file not found error does not occur.</a:t>
            </a:r>
          </a:p>
        </p:txBody>
      </p:sp>
      <p:sp>
        <p:nvSpPr>
          <p:cNvPr id="1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Person planking">
            <a:extLst>
              <a:ext uri="{FF2B5EF4-FFF2-40B4-BE49-F238E27FC236}">
                <a16:creationId xmlns:a16="http://schemas.microsoft.com/office/drawing/2014/main" id="{35C4B562-C38E-5CD4-0EE9-9B0CF8491323}"/>
              </a:ext>
            </a:extLst>
          </p:cNvPr>
          <p:cNvPicPr>
            <a:picLocks noChangeAspect="1"/>
          </p:cNvPicPr>
          <p:nvPr/>
        </p:nvPicPr>
        <p:blipFill rotWithShape="1">
          <a:blip r:embed="rId3">
            <a:extLst>
              <a:ext uri="{28A0092B-C50C-407E-A947-70E740481C1C}">
                <a14:useLocalDpi xmlns:a14="http://schemas.microsoft.com/office/drawing/2010/main" val="0"/>
              </a:ext>
            </a:extLst>
          </a:blip>
          <a:srcRect l="26982" r="24709"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427107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F0883-2B6A-EFE0-3052-376D350A7F26}"/>
              </a:ext>
            </a:extLst>
          </p:cNvPr>
          <p:cNvSpPr>
            <a:spLocks noGrp="1"/>
          </p:cNvSpPr>
          <p:nvPr>
            <p:ph type="title"/>
          </p:nvPr>
        </p:nvSpPr>
        <p:spPr>
          <a:xfrm>
            <a:off x="648930" y="629266"/>
            <a:ext cx="6188190" cy="1622321"/>
          </a:xfrm>
        </p:spPr>
        <p:txBody>
          <a:bodyPr>
            <a:normAutofit/>
          </a:bodyPr>
          <a:lstStyle/>
          <a:p>
            <a:r>
              <a:rPr lang="en-US">
                <a:solidFill>
                  <a:srgbClr val="EBEBEB"/>
                </a:solidFill>
              </a:rPr>
              <a:t>Career Skills</a:t>
            </a:r>
          </a:p>
        </p:txBody>
      </p:sp>
      <p:sp>
        <p:nvSpPr>
          <p:cNvPr id="3" name="Content Placeholder 2">
            <a:extLst>
              <a:ext uri="{FF2B5EF4-FFF2-40B4-BE49-F238E27FC236}">
                <a16:creationId xmlns:a16="http://schemas.microsoft.com/office/drawing/2014/main" id="{2ACCECF4-4F74-13D5-E9BE-10B16B29E479}"/>
              </a:ext>
            </a:extLst>
          </p:cNvPr>
          <p:cNvSpPr>
            <a:spLocks noGrp="1"/>
          </p:cNvSpPr>
          <p:nvPr>
            <p:ph idx="1"/>
          </p:nvPr>
        </p:nvSpPr>
        <p:spPr>
          <a:xfrm>
            <a:off x="648930" y="2438400"/>
            <a:ext cx="6188189" cy="3785419"/>
          </a:xfrm>
        </p:spPr>
        <p:txBody>
          <a:bodyPr>
            <a:normAutofit/>
          </a:bodyPr>
          <a:lstStyle/>
          <a:p>
            <a:r>
              <a:rPr lang="en-US">
                <a:solidFill>
                  <a:srgbClr val="FFFFFF"/>
                </a:solidFill>
              </a:rPr>
              <a:t>Programming using Python</a:t>
            </a:r>
          </a:p>
          <a:p>
            <a:r>
              <a:rPr lang="en-US">
                <a:solidFill>
                  <a:srgbClr val="FFFFFF"/>
                </a:solidFill>
              </a:rPr>
              <a:t>Database development</a:t>
            </a:r>
          </a:p>
          <a:p>
            <a:r>
              <a:rPr lang="en-US">
                <a:solidFill>
                  <a:srgbClr val="FFFFFF"/>
                </a:solidFill>
              </a:rPr>
              <a:t>Troubleshooting errors in the code and data cleansing</a:t>
            </a:r>
          </a:p>
          <a:p>
            <a:r>
              <a:rPr lang="en-US">
                <a:solidFill>
                  <a:srgbClr val="FFFFFF"/>
                </a:solidFill>
              </a:rPr>
              <a:t>Using flowcharts to depict the plan of a project</a:t>
            </a:r>
          </a:p>
          <a:p>
            <a:r>
              <a:rPr lang="en-US">
                <a:solidFill>
                  <a:srgbClr val="FFFFFF"/>
                </a:solidFill>
              </a:rPr>
              <a:t>Reviewing charts and graphs to make predictions on the data</a:t>
            </a:r>
          </a:p>
        </p:txBody>
      </p:sp>
      <p:sp>
        <p:nvSpPr>
          <p:cNvPr id="1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a:extLst>
              <a:ext uri="{FF2B5EF4-FFF2-40B4-BE49-F238E27FC236}">
                <a16:creationId xmlns:a16="http://schemas.microsoft.com/office/drawing/2014/main" id="{CC78DB14-9006-9A9A-B45E-72D5D3776590}"/>
              </a:ext>
            </a:extLst>
          </p:cNvPr>
          <p:cNvPicPr>
            <a:picLocks noChangeAspect="1"/>
          </p:cNvPicPr>
          <p:nvPr/>
        </p:nvPicPr>
        <p:blipFill rotWithShape="1">
          <a:blip r:embed="rId3"/>
          <a:srcRect l="32001" r="27290"/>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133446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416D9-0B74-7FAE-A526-55CFD5F32CB7}"/>
              </a:ext>
            </a:extLst>
          </p:cNvPr>
          <p:cNvSpPr>
            <a:spLocks noGrp="1"/>
          </p:cNvSpPr>
          <p:nvPr>
            <p:ph type="title"/>
          </p:nvPr>
        </p:nvSpPr>
        <p:spPr>
          <a:xfrm>
            <a:off x="648930" y="629266"/>
            <a:ext cx="6188190" cy="1622321"/>
          </a:xfrm>
        </p:spPr>
        <p:txBody>
          <a:bodyPr>
            <a:normAutofit/>
          </a:bodyPr>
          <a:lstStyle/>
          <a:p>
            <a:r>
              <a:rPr lang="en-US">
                <a:solidFill>
                  <a:srgbClr val="EBEBEB"/>
                </a:solidFill>
              </a:rPr>
              <a:t>Conclusion</a:t>
            </a:r>
          </a:p>
        </p:txBody>
      </p:sp>
      <p:sp>
        <p:nvSpPr>
          <p:cNvPr id="26" name="Content Placeholder 2">
            <a:extLst>
              <a:ext uri="{FF2B5EF4-FFF2-40B4-BE49-F238E27FC236}">
                <a16:creationId xmlns:a16="http://schemas.microsoft.com/office/drawing/2014/main" id="{70C46D14-59CA-AA32-B1DA-2775CF53FE55}"/>
              </a:ext>
            </a:extLst>
          </p:cNvPr>
          <p:cNvSpPr>
            <a:spLocks noGrp="1"/>
          </p:cNvSpPr>
          <p:nvPr>
            <p:ph idx="1"/>
          </p:nvPr>
        </p:nvSpPr>
        <p:spPr>
          <a:xfrm>
            <a:off x="648930" y="2438400"/>
            <a:ext cx="6188189" cy="3785419"/>
          </a:xfrm>
        </p:spPr>
        <p:txBody>
          <a:bodyPr>
            <a:normAutofit/>
          </a:bodyPr>
          <a:lstStyle/>
          <a:p>
            <a:pPr marL="0" indent="0">
              <a:buNone/>
            </a:pPr>
            <a:r>
              <a:rPr lang="en-US">
                <a:solidFill>
                  <a:srgbClr val="FFFFFF"/>
                </a:solidFill>
              </a:rPr>
              <a:t>In this project, we covered the fundamentals of programming with data by gathering data from a cloud service in order to perform data analytics operations using the data collected. The purpose of this project is to provide students with the chance to put into practice the topics covered in the course through hands-on learning.</a:t>
            </a:r>
          </a:p>
        </p:txBody>
      </p:sp>
      <p:sp>
        <p:nvSpPr>
          <p:cNvPr id="38"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5" name="Picture 24" descr="Scientist holding solution in glassware in laboratory with rainbow overlay">
            <a:extLst>
              <a:ext uri="{FF2B5EF4-FFF2-40B4-BE49-F238E27FC236}">
                <a16:creationId xmlns:a16="http://schemas.microsoft.com/office/drawing/2014/main" id="{C0C7D4C2-32F2-9140-34B0-9E4C1C7ABA3B}"/>
              </a:ext>
            </a:extLst>
          </p:cNvPr>
          <p:cNvPicPr>
            <a:picLocks noChangeAspect="1"/>
          </p:cNvPicPr>
          <p:nvPr/>
        </p:nvPicPr>
        <p:blipFill rotWithShape="1">
          <a:blip r:embed="rId3"/>
          <a:srcRect l="18085" r="33969"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71231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Computer script on a screen">
            <a:extLst>
              <a:ext uri="{FF2B5EF4-FFF2-40B4-BE49-F238E27FC236}">
                <a16:creationId xmlns:a16="http://schemas.microsoft.com/office/drawing/2014/main" id="{A2A2D312-F5D7-E014-3259-F26A7C296AB6}"/>
              </a:ext>
            </a:extLst>
          </p:cNvPr>
          <p:cNvPicPr>
            <a:picLocks noChangeAspect="1"/>
          </p:cNvPicPr>
          <p:nvPr/>
        </p:nvPicPr>
        <p:blipFill rotWithShape="1">
          <a:blip r:embed="rId2">
            <a:alphaModFix amt="35000"/>
          </a:blip>
          <a:srcRect t="5981" b="9749"/>
          <a:stretch/>
        </p:blipFill>
        <p:spPr>
          <a:xfrm>
            <a:off x="20" y="-1"/>
            <a:ext cx="12191980" cy="6858000"/>
          </a:xfrm>
          <a:prstGeom prst="rect">
            <a:avLst/>
          </a:prstGeom>
        </p:spPr>
      </p:pic>
      <p:sp>
        <p:nvSpPr>
          <p:cNvPr id="2" name="Title 1">
            <a:extLst>
              <a:ext uri="{FF2B5EF4-FFF2-40B4-BE49-F238E27FC236}">
                <a16:creationId xmlns:a16="http://schemas.microsoft.com/office/drawing/2014/main" id="{A7A056DD-7A7F-B4A7-5B25-9B2B7642185B}"/>
              </a:ext>
            </a:extLst>
          </p:cNvPr>
          <p:cNvSpPr>
            <a:spLocks noGrp="1"/>
          </p:cNvSpPr>
          <p:nvPr>
            <p:ph type="title"/>
          </p:nvPr>
        </p:nvSpPr>
        <p:spPr>
          <a:xfrm>
            <a:off x="646111" y="452718"/>
            <a:ext cx="9404723" cy="1400530"/>
          </a:xfrm>
        </p:spPr>
        <p:txBody>
          <a:bodyPr>
            <a:normAutofit/>
          </a:bodyPr>
          <a:lstStyle/>
          <a:p>
            <a:r>
              <a:rPr lang="en-US" dirty="0"/>
              <a:t>Software Inventory</a:t>
            </a:r>
          </a:p>
        </p:txBody>
      </p:sp>
      <p:graphicFrame>
        <p:nvGraphicFramePr>
          <p:cNvPr id="36" name="Content Placeholder 2">
            <a:extLst>
              <a:ext uri="{FF2B5EF4-FFF2-40B4-BE49-F238E27FC236}">
                <a16:creationId xmlns:a16="http://schemas.microsoft.com/office/drawing/2014/main" id="{63EA1A62-CD6F-4393-E715-55D81347486E}"/>
              </a:ext>
            </a:extLst>
          </p:cNvPr>
          <p:cNvGraphicFramePr>
            <a:graphicFrameLocks noGrp="1"/>
          </p:cNvGraphicFramePr>
          <p:nvPr>
            <p:ph idx="1"/>
            <p:extLst>
              <p:ext uri="{D42A27DB-BD31-4B8C-83A1-F6EECF244321}">
                <p14:modId xmlns:p14="http://schemas.microsoft.com/office/powerpoint/2010/main" val="1672518241"/>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7798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lack 3D wave patterns">
            <a:extLst>
              <a:ext uri="{FF2B5EF4-FFF2-40B4-BE49-F238E27FC236}">
                <a16:creationId xmlns:a16="http://schemas.microsoft.com/office/drawing/2014/main" id="{CB564B7E-3571-BD69-ADE0-B3E13A215739}"/>
              </a:ext>
            </a:extLst>
          </p:cNvPr>
          <p:cNvPicPr>
            <a:picLocks noChangeAspect="1"/>
          </p:cNvPicPr>
          <p:nvPr/>
        </p:nvPicPr>
        <p:blipFill>
          <a:blip r:embed="rId2">
            <a:extLst>
              <a:ext uri="{28A0092B-C50C-407E-A947-70E740481C1C}">
                <a14:useLocalDpi xmlns:a14="http://schemas.microsoft.com/office/drawing/2010/main" val="0"/>
              </a:ext>
            </a:extLst>
          </a:blip>
          <a:srcRect l="2081" r="2081"/>
          <a:stretch/>
        </p:blipFill>
        <p:spPr>
          <a:xfrm>
            <a:off x="20" y="21592"/>
            <a:ext cx="12191980" cy="6858000"/>
          </a:xfrm>
          <a:prstGeom prst="rect">
            <a:avLst/>
          </a:prstGeom>
        </p:spPr>
      </p:pic>
      <p:sp>
        <p:nvSpPr>
          <p:cNvPr id="2" name="Title 1">
            <a:extLst>
              <a:ext uri="{FF2B5EF4-FFF2-40B4-BE49-F238E27FC236}">
                <a16:creationId xmlns:a16="http://schemas.microsoft.com/office/drawing/2014/main" id="{3AA53BCA-4C61-FCBD-35A8-DD3A51D2AED2}"/>
              </a:ext>
            </a:extLst>
          </p:cNvPr>
          <p:cNvSpPr>
            <a:spLocks noGrp="1"/>
          </p:cNvSpPr>
          <p:nvPr>
            <p:ph type="title"/>
          </p:nvPr>
        </p:nvSpPr>
        <p:spPr>
          <a:xfrm>
            <a:off x="646111" y="452718"/>
            <a:ext cx="9404723" cy="1400530"/>
          </a:xfrm>
        </p:spPr>
        <p:txBody>
          <a:bodyPr>
            <a:normAutofit/>
          </a:bodyPr>
          <a:lstStyle/>
          <a:p>
            <a:r>
              <a:rPr lang="en-US" dirty="0"/>
              <a:t>Software Screenshots</a:t>
            </a:r>
          </a:p>
        </p:txBody>
      </p:sp>
      <p:pic>
        <p:nvPicPr>
          <p:cNvPr id="5" name="Picture 4" descr="A screenshot of a computer&#10;&#10;Description automatically generated">
            <a:extLst>
              <a:ext uri="{FF2B5EF4-FFF2-40B4-BE49-F238E27FC236}">
                <a16:creationId xmlns:a16="http://schemas.microsoft.com/office/drawing/2014/main" id="{E68B5155-6259-6EF3-2F39-A0953D8205D6}"/>
              </a:ext>
            </a:extLst>
          </p:cNvPr>
          <p:cNvPicPr>
            <a:picLocks noChangeAspect="1"/>
          </p:cNvPicPr>
          <p:nvPr/>
        </p:nvPicPr>
        <p:blipFill rotWithShape="1">
          <a:blip r:embed="rId3">
            <a:extLst>
              <a:ext uri="{28A0092B-C50C-407E-A947-70E740481C1C}">
                <a14:useLocalDpi xmlns:a14="http://schemas.microsoft.com/office/drawing/2010/main" val="0"/>
              </a:ext>
            </a:extLst>
          </a:blip>
          <a:srcRect r="34591"/>
          <a:stretch/>
        </p:blipFill>
        <p:spPr>
          <a:xfrm>
            <a:off x="76065" y="2884599"/>
            <a:ext cx="3631777" cy="3782144"/>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016E44C-CB90-F14D-C2AC-D9AC854FC8E9}"/>
              </a:ext>
            </a:extLst>
          </p:cNvPr>
          <p:cNvPicPr>
            <a:picLocks noChangeAspect="1"/>
          </p:cNvPicPr>
          <p:nvPr/>
        </p:nvPicPr>
        <p:blipFill rotWithShape="1">
          <a:blip r:embed="rId4">
            <a:extLst>
              <a:ext uri="{28A0092B-C50C-407E-A947-70E740481C1C}">
                <a14:useLocalDpi xmlns:a14="http://schemas.microsoft.com/office/drawing/2010/main" val="0"/>
              </a:ext>
            </a:extLst>
          </a:blip>
          <a:srcRect t="1" r="46593" b="23780"/>
          <a:stretch/>
        </p:blipFill>
        <p:spPr>
          <a:xfrm>
            <a:off x="3879374" y="3420454"/>
            <a:ext cx="4412662" cy="3380071"/>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45A32CD2-F138-B0A1-D4D7-C4B5C8949C60}"/>
              </a:ext>
            </a:extLst>
          </p:cNvPr>
          <p:cNvPicPr>
            <a:picLocks noChangeAspect="1"/>
          </p:cNvPicPr>
          <p:nvPr/>
        </p:nvPicPr>
        <p:blipFill rotWithShape="1">
          <a:blip r:embed="rId5">
            <a:extLst>
              <a:ext uri="{28A0092B-C50C-407E-A947-70E740481C1C}">
                <a14:useLocalDpi xmlns:a14="http://schemas.microsoft.com/office/drawing/2010/main" val="0"/>
              </a:ext>
            </a:extLst>
          </a:blip>
          <a:srcRect l="2" t="-3193" r="35573" b="13637"/>
          <a:stretch/>
        </p:blipFill>
        <p:spPr>
          <a:xfrm>
            <a:off x="6697495" y="321201"/>
            <a:ext cx="5036602" cy="3037940"/>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0D763C74-2105-F091-56A5-E3C357CBCD13}"/>
              </a:ext>
            </a:extLst>
          </p:cNvPr>
          <p:cNvPicPr>
            <a:picLocks noChangeAspect="1"/>
          </p:cNvPicPr>
          <p:nvPr/>
        </p:nvPicPr>
        <p:blipFill rotWithShape="1">
          <a:blip r:embed="rId6">
            <a:extLst>
              <a:ext uri="{28A0092B-C50C-407E-A947-70E740481C1C}">
                <a14:useLocalDpi xmlns:a14="http://schemas.microsoft.com/office/drawing/2010/main" val="0"/>
              </a:ext>
            </a:extLst>
          </a:blip>
          <a:srcRect r="6528" b="31827"/>
          <a:stretch/>
        </p:blipFill>
        <p:spPr>
          <a:xfrm>
            <a:off x="8484158" y="3863849"/>
            <a:ext cx="3515720" cy="2802894"/>
          </a:xfrm>
          <a:prstGeom prst="rect">
            <a:avLst/>
          </a:prstGeom>
        </p:spPr>
      </p:pic>
      <p:sp>
        <p:nvSpPr>
          <p:cNvPr id="4" name="TextBox 3">
            <a:extLst>
              <a:ext uri="{FF2B5EF4-FFF2-40B4-BE49-F238E27FC236}">
                <a16:creationId xmlns:a16="http://schemas.microsoft.com/office/drawing/2014/main" id="{4A05759C-C039-B6FB-C04D-257FF8C86CEE}"/>
              </a:ext>
            </a:extLst>
          </p:cNvPr>
          <p:cNvSpPr txBox="1"/>
          <p:nvPr/>
        </p:nvSpPr>
        <p:spPr>
          <a:xfrm>
            <a:off x="5205936" y="3121326"/>
            <a:ext cx="1491559" cy="369332"/>
          </a:xfrm>
          <a:prstGeom prst="rect">
            <a:avLst/>
          </a:prstGeom>
          <a:noFill/>
        </p:spPr>
        <p:txBody>
          <a:bodyPr wrap="square">
            <a:spAutoFit/>
          </a:bodyPr>
          <a:lstStyle/>
          <a:p>
            <a:pPr lvl="0"/>
            <a:r>
              <a:rPr lang="en-US" b="0" i="0" dirty="0"/>
              <a:t>Anaconda</a:t>
            </a:r>
            <a:endParaRPr lang="en-US" dirty="0"/>
          </a:p>
        </p:txBody>
      </p:sp>
      <p:sp>
        <p:nvSpPr>
          <p:cNvPr id="8" name="TextBox 7">
            <a:extLst>
              <a:ext uri="{FF2B5EF4-FFF2-40B4-BE49-F238E27FC236}">
                <a16:creationId xmlns:a16="http://schemas.microsoft.com/office/drawing/2014/main" id="{938BD89E-66E3-6E44-AE85-B12465F83593}"/>
              </a:ext>
            </a:extLst>
          </p:cNvPr>
          <p:cNvSpPr txBox="1"/>
          <p:nvPr/>
        </p:nvSpPr>
        <p:spPr>
          <a:xfrm>
            <a:off x="7837714" y="102637"/>
            <a:ext cx="2425959" cy="369332"/>
          </a:xfrm>
          <a:prstGeom prst="rect">
            <a:avLst/>
          </a:prstGeom>
          <a:noFill/>
        </p:spPr>
        <p:txBody>
          <a:bodyPr wrap="square">
            <a:spAutoFit/>
          </a:bodyPr>
          <a:lstStyle/>
          <a:p>
            <a:pPr lvl="0"/>
            <a:r>
              <a:rPr lang="en-US" dirty="0"/>
              <a:t>Spyder(Python IDE)</a:t>
            </a:r>
          </a:p>
        </p:txBody>
      </p:sp>
      <p:sp>
        <p:nvSpPr>
          <p:cNvPr id="14" name="TextBox 13">
            <a:extLst>
              <a:ext uri="{FF2B5EF4-FFF2-40B4-BE49-F238E27FC236}">
                <a16:creationId xmlns:a16="http://schemas.microsoft.com/office/drawing/2014/main" id="{E1134A6D-6BD0-FF70-3966-2A0D4FC0290F}"/>
              </a:ext>
            </a:extLst>
          </p:cNvPr>
          <p:cNvSpPr txBox="1"/>
          <p:nvPr/>
        </p:nvSpPr>
        <p:spPr>
          <a:xfrm>
            <a:off x="9353277" y="3540263"/>
            <a:ext cx="2452470" cy="369332"/>
          </a:xfrm>
          <a:prstGeom prst="rect">
            <a:avLst/>
          </a:prstGeom>
          <a:noFill/>
        </p:spPr>
        <p:txBody>
          <a:bodyPr wrap="square">
            <a:spAutoFit/>
          </a:bodyPr>
          <a:lstStyle/>
          <a:p>
            <a:pPr lvl="0"/>
            <a:r>
              <a:rPr lang="en-US" b="0" i="0" dirty="0"/>
              <a:t>Microsoft Excel</a:t>
            </a:r>
            <a:endParaRPr lang="en-US" dirty="0"/>
          </a:p>
        </p:txBody>
      </p:sp>
      <p:sp>
        <p:nvSpPr>
          <p:cNvPr id="16" name="TextBox 15">
            <a:extLst>
              <a:ext uri="{FF2B5EF4-FFF2-40B4-BE49-F238E27FC236}">
                <a16:creationId xmlns:a16="http://schemas.microsoft.com/office/drawing/2014/main" id="{71FFCF08-0624-8829-E815-F313150D658E}"/>
              </a:ext>
            </a:extLst>
          </p:cNvPr>
          <p:cNvSpPr txBox="1"/>
          <p:nvPr/>
        </p:nvSpPr>
        <p:spPr>
          <a:xfrm>
            <a:off x="940058" y="2554655"/>
            <a:ext cx="1747158" cy="369332"/>
          </a:xfrm>
          <a:prstGeom prst="rect">
            <a:avLst/>
          </a:prstGeom>
          <a:noFill/>
        </p:spPr>
        <p:txBody>
          <a:bodyPr wrap="square">
            <a:spAutoFit/>
          </a:bodyPr>
          <a:lstStyle/>
          <a:p>
            <a:pPr lvl="0"/>
            <a:r>
              <a:rPr lang="en-US" b="0" i="0" dirty="0"/>
              <a:t>SQLite Studios</a:t>
            </a:r>
            <a:endParaRPr lang="en-US" dirty="0"/>
          </a:p>
        </p:txBody>
      </p:sp>
    </p:spTree>
    <p:extLst>
      <p:ext uri="{BB962C8B-B14F-4D97-AF65-F5344CB8AC3E}">
        <p14:creationId xmlns:p14="http://schemas.microsoft.com/office/powerpoint/2010/main" val="283160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19DC4-9064-F577-CDBB-78F73D938D60}"/>
              </a:ext>
            </a:extLst>
          </p:cNvPr>
          <p:cNvSpPr>
            <a:spLocks noGrp="1"/>
          </p:cNvSpPr>
          <p:nvPr>
            <p:ph type="title"/>
          </p:nvPr>
        </p:nvSpPr>
        <p:spPr>
          <a:xfrm>
            <a:off x="648930" y="629266"/>
            <a:ext cx="6188190" cy="1622321"/>
          </a:xfrm>
        </p:spPr>
        <p:txBody>
          <a:bodyPr>
            <a:normAutofit/>
          </a:bodyPr>
          <a:lstStyle/>
          <a:p>
            <a:r>
              <a:rPr lang="en-US">
                <a:solidFill>
                  <a:srgbClr val="EBEBEB"/>
                </a:solidFill>
              </a:rPr>
              <a:t>Planning and Design</a:t>
            </a:r>
          </a:p>
        </p:txBody>
      </p:sp>
      <p:sp>
        <p:nvSpPr>
          <p:cNvPr id="3" name="Content Placeholder 2">
            <a:extLst>
              <a:ext uri="{FF2B5EF4-FFF2-40B4-BE49-F238E27FC236}">
                <a16:creationId xmlns:a16="http://schemas.microsoft.com/office/drawing/2014/main" id="{98DAAAD6-BA77-B02D-BF0D-C77CEE185A6C}"/>
              </a:ext>
            </a:extLst>
          </p:cNvPr>
          <p:cNvSpPr>
            <a:spLocks noGrp="1"/>
          </p:cNvSpPr>
          <p:nvPr>
            <p:ph idx="1"/>
          </p:nvPr>
        </p:nvSpPr>
        <p:spPr>
          <a:xfrm>
            <a:off x="648930" y="2438400"/>
            <a:ext cx="6188189" cy="3785419"/>
          </a:xfrm>
        </p:spPr>
        <p:txBody>
          <a:bodyPr>
            <a:normAutofit/>
          </a:bodyPr>
          <a:lstStyle/>
          <a:p>
            <a:pPr marL="0" indent="0">
              <a:buNone/>
            </a:pPr>
            <a:r>
              <a:rPr lang="en-US">
                <a:solidFill>
                  <a:srgbClr val="FFFFFF"/>
                </a:solidFill>
              </a:rPr>
              <a:t>The first step in developing the plan for the temperature data project was performing a thorough inventory of the software necessary for the project. As a part of planning the overall design of the project, a flowchart was created. For the development process to be understood, it is critical for the planning and design of the project to be complete.</a:t>
            </a:r>
          </a:p>
        </p:txBody>
      </p:sp>
      <p:sp>
        <p:nvSpPr>
          <p:cNvPr id="16"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Pens and rulers">
            <a:extLst>
              <a:ext uri="{FF2B5EF4-FFF2-40B4-BE49-F238E27FC236}">
                <a16:creationId xmlns:a16="http://schemas.microsoft.com/office/drawing/2014/main" id="{3F81F57F-E3C0-BEC0-665B-40DAAC185E86}"/>
              </a:ext>
            </a:extLst>
          </p:cNvPr>
          <p:cNvPicPr>
            <a:picLocks noChangeAspect="1"/>
          </p:cNvPicPr>
          <p:nvPr/>
        </p:nvPicPr>
        <p:blipFill rotWithShape="1">
          <a:blip r:embed="rId3"/>
          <a:srcRect l="22353" r="29338"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09298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78D4A-C844-4D86-4582-05A993C89B06}"/>
              </a:ext>
            </a:extLst>
          </p:cNvPr>
          <p:cNvSpPr>
            <a:spLocks noGrp="1"/>
          </p:cNvSpPr>
          <p:nvPr>
            <p:ph type="title"/>
          </p:nvPr>
        </p:nvSpPr>
        <p:spPr>
          <a:xfrm>
            <a:off x="648930" y="629266"/>
            <a:ext cx="6188190" cy="1622321"/>
          </a:xfrm>
        </p:spPr>
        <p:txBody>
          <a:bodyPr>
            <a:normAutofit/>
          </a:bodyPr>
          <a:lstStyle/>
          <a:p>
            <a:r>
              <a:rPr lang="en-US">
                <a:solidFill>
                  <a:srgbClr val="EBEBEB"/>
                </a:solidFill>
              </a:rPr>
              <a:t>What are Flowcharts?</a:t>
            </a:r>
          </a:p>
        </p:txBody>
      </p:sp>
      <p:sp>
        <p:nvSpPr>
          <p:cNvPr id="3" name="Content Placeholder 2">
            <a:extLst>
              <a:ext uri="{FF2B5EF4-FFF2-40B4-BE49-F238E27FC236}">
                <a16:creationId xmlns:a16="http://schemas.microsoft.com/office/drawing/2014/main" id="{A4E79D0A-24E3-4592-8019-2CAC5A717E4D}"/>
              </a:ext>
            </a:extLst>
          </p:cNvPr>
          <p:cNvSpPr>
            <a:spLocks noGrp="1"/>
          </p:cNvSpPr>
          <p:nvPr>
            <p:ph idx="1"/>
          </p:nvPr>
        </p:nvSpPr>
        <p:spPr>
          <a:xfrm>
            <a:off x="648930" y="2438400"/>
            <a:ext cx="6188189" cy="3785419"/>
          </a:xfrm>
        </p:spPr>
        <p:txBody>
          <a:bodyPr>
            <a:normAutofit/>
          </a:bodyPr>
          <a:lstStyle/>
          <a:p>
            <a:pPr marL="0" indent="0">
              <a:buNone/>
            </a:pPr>
            <a:r>
              <a:rPr lang="en-US" dirty="0">
                <a:solidFill>
                  <a:srgbClr val="FFFFFF"/>
                </a:solidFill>
              </a:rPr>
              <a:t>Flow charts are visual representations of processes and workflows. In this software development project, the flowchart developed illustrates the process and the output of the project in a graphical format.</a:t>
            </a:r>
          </a:p>
        </p:txBody>
      </p:sp>
      <p:sp>
        <p:nvSpPr>
          <p:cNvPr id="16"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Person writing on a notepad">
            <a:extLst>
              <a:ext uri="{FF2B5EF4-FFF2-40B4-BE49-F238E27FC236}">
                <a16:creationId xmlns:a16="http://schemas.microsoft.com/office/drawing/2014/main" id="{D5DAFC1D-E355-8311-62E2-A837611A089B}"/>
              </a:ext>
            </a:extLst>
          </p:cNvPr>
          <p:cNvPicPr>
            <a:picLocks noChangeAspect="1"/>
          </p:cNvPicPr>
          <p:nvPr/>
        </p:nvPicPr>
        <p:blipFill rotWithShape="1">
          <a:blip r:embed="rId3"/>
          <a:srcRect l="26687" r="15959"/>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25883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sz="4200" dirty="0">
                <a:solidFill>
                  <a:srgbClr val="EBEBEB"/>
                </a:solidFill>
              </a:rPr>
              <a:t>Flowchart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48930" y="2438400"/>
            <a:ext cx="6188189" cy="3785419"/>
          </a:xfrm>
        </p:spPr>
        <p:txBody>
          <a:bodyPr vert="horz" lIns="91440" tIns="45720" rIns="91440" bIns="45720" rtlCol="0">
            <a:normAutofit/>
          </a:bodyPr>
          <a:lstStyle/>
          <a:p>
            <a:r>
              <a:rPr lang="en-US" dirty="0">
                <a:solidFill>
                  <a:srgbClr val="FFFFFF"/>
                </a:solidFill>
              </a:rPr>
              <a:t>Include the following processes:</a:t>
            </a:r>
          </a:p>
          <a:p>
            <a:endParaRPr lang="en-US" dirty="0">
              <a:solidFill>
                <a:srgbClr val="FFFFFF"/>
              </a:solidFill>
              <a:effectLst/>
            </a:endParaRPr>
          </a:p>
          <a:p>
            <a:pPr marL="742950" marR="0" lvl="1" indent="-285750">
              <a:buFont typeface="Wingdings 3" charset="2"/>
              <a:buChar char=""/>
            </a:pPr>
            <a:r>
              <a:rPr lang="en-US" dirty="0">
                <a:solidFill>
                  <a:srgbClr val="FFFFFF"/>
                </a:solidFill>
                <a:effectLst/>
              </a:rPr>
              <a:t>Run a basic python program</a:t>
            </a:r>
          </a:p>
          <a:p>
            <a:pPr marL="742950" marR="0" lvl="1" indent="-285750">
              <a:buFont typeface="Wingdings 3" charset="2"/>
              <a:buChar char=""/>
            </a:pPr>
            <a:r>
              <a:rPr lang="en-US" dirty="0">
                <a:solidFill>
                  <a:srgbClr val="FFFFFF"/>
                </a:solidFill>
                <a:effectLst/>
              </a:rPr>
              <a:t>Download weather data to a database.</a:t>
            </a:r>
          </a:p>
          <a:p>
            <a:pPr marL="742950" marR="0" lvl="1" indent="-285750">
              <a:buFont typeface="Wingdings 3" charset="2"/>
              <a:buChar char=""/>
            </a:pPr>
            <a:r>
              <a:rPr lang="en-US" dirty="0">
                <a:solidFill>
                  <a:srgbClr val="FFFFFF"/>
                </a:solidFill>
                <a:effectLst/>
              </a:rPr>
              <a:t>Query the weather data </a:t>
            </a:r>
          </a:p>
          <a:p>
            <a:pPr marL="742950" marR="0" lvl="1" indent="-285750">
              <a:buFont typeface="Wingdings 3" charset="2"/>
              <a:buChar char=""/>
            </a:pPr>
            <a:r>
              <a:rPr lang="en-US" dirty="0">
                <a:solidFill>
                  <a:srgbClr val="FFFFFF"/>
                </a:solidFill>
                <a:effectLst/>
              </a:rPr>
              <a:t>Extract weather data from database into a comma separated file with python</a:t>
            </a:r>
          </a:p>
          <a:p>
            <a:pPr marL="742950" marR="0" lvl="1" indent="-285750">
              <a:buFont typeface="Wingdings 3" charset="2"/>
              <a:buChar char=""/>
            </a:pPr>
            <a:r>
              <a:rPr lang="en-US" dirty="0">
                <a:solidFill>
                  <a:srgbClr val="FFFFFF"/>
                </a:solidFill>
                <a:effectLst/>
              </a:rPr>
              <a:t>Cleanse weather data</a:t>
            </a:r>
          </a:p>
          <a:p>
            <a:pPr marL="742950" marR="0" lvl="1" indent="-285750">
              <a:buFont typeface="Wingdings 3" charset="2"/>
              <a:buChar char=""/>
            </a:pPr>
            <a:r>
              <a:rPr lang="en-US" dirty="0">
                <a:solidFill>
                  <a:srgbClr val="FFFFFF"/>
                </a:solidFill>
                <a:effectLst/>
              </a:rPr>
              <a:t>Use python data analytics modules to develop graphical models</a:t>
            </a:r>
          </a:p>
          <a:p>
            <a:pPr marL="285750" indent="-285750">
              <a:buFont typeface="Wingdings 3" charset="2"/>
              <a:buChar char=""/>
            </a:pPr>
            <a:endParaRPr lang="en-US" dirty="0">
              <a:solidFill>
                <a:srgbClr val="FFFFFF"/>
              </a:solidFill>
            </a:endParaRPr>
          </a:p>
          <a:p>
            <a:pPr>
              <a:buFont typeface="Wingdings 3" charset="2"/>
              <a:buChar char=""/>
            </a:pPr>
            <a:endParaRPr lang="en-US" dirty="0">
              <a:solidFill>
                <a:srgbClr val="FFFFFF"/>
              </a:solidFill>
            </a:endParaRPr>
          </a:p>
          <a:p>
            <a:pPr>
              <a:buFont typeface="Wingdings 3" charset="2"/>
              <a:buChar char=""/>
            </a:pPr>
            <a:endParaRPr lang="en-US" dirty="0">
              <a:solidFill>
                <a:srgbClr val="FFFFFF"/>
              </a:solidFill>
            </a:endParaRPr>
          </a:p>
          <a:p>
            <a:pPr>
              <a:buFont typeface="Wingdings 3" charset="2"/>
              <a:buChar char=""/>
            </a:pPr>
            <a:endParaRPr lang="en-US" dirty="0">
              <a:solidFill>
                <a:srgbClr val="FFFFFF"/>
              </a:solidFill>
            </a:endParaRPr>
          </a:p>
        </p:txBody>
      </p:sp>
      <p:sp>
        <p:nvSpPr>
          <p:cNvPr id="26"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descr="A screenshot of a computer screen&#10;&#10;Description automatically generated">
            <a:extLst>
              <a:ext uri="{FF2B5EF4-FFF2-40B4-BE49-F238E27FC236}">
                <a16:creationId xmlns:a16="http://schemas.microsoft.com/office/drawing/2014/main" id="{CF18B7C1-8C95-3DF4-CB3D-1494C3C93351}"/>
              </a:ext>
            </a:extLst>
          </p:cNvPr>
          <p:cNvPicPr>
            <a:picLocks noChangeAspect="1"/>
          </p:cNvPicPr>
          <p:nvPr/>
        </p:nvPicPr>
        <p:blipFill rotWithShape="1">
          <a:blip r:embed="rId7">
            <a:extLst>
              <a:ext uri="{28A0092B-C50C-407E-A947-70E740481C1C}">
                <a14:useLocalDpi xmlns:a14="http://schemas.microsoft.com/office/drawing/2010/main" val="0"/>
              </a:ext>
            </a:extLst>
          </a:blip>
          <a:srcRect r="22597"/>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06461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21794" y="423361"/>
            <a:ext cx="3932237" cy="1600200"/>
          </a:xfrm>
        </p:spPr>
        <p:txBody>
          <a:bodyPr>
            <a:normAutofit fontScale="90000"/>
          </a:bodyPr>
          <a:lstStyle/>
          <a:p>
            <a:r>
              <a:rPr lang="en-US" sz="4400" dirty="0"/>
              <a:t>Python program</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5290488" y="1294589"/>
            <a:ext cx="3932237" cy="3811588"/>
          </a:xfrm>
        </p:spPr>
        <p:txBody>
          <a:bodyPr/>
          <a:lstStyle/>
          <a:p>
            <a:r>
              <a:rPr lang="en-US" dirty="0"/>
              <a:t>Include screenshot of successful python program</a:t>
            </a:r>
          </a:p>
          <a:p>
            <a:endParaRPr lang="en-US" dirty="0"/>
          </a:p>
          <a:p>
            <a:endParaRPr lang="en-US" dirty="0"/>
          </a:p>
        </p:txBody>
      </p:sp>
      <p:pic>
        <p:nvPicPr>
          <p:cNvPr id="4" name="Picture 3" descr="A screenshot of a computer&#10;&#10;Description automatically generated">
            <a:extLst>
              <a:ext uri="{FF2B5EF4-FFF2-40B4-BE49-F238E27FC236}">
                <a16:creationId xmlns:a16="http://schemas.microsoft.com/office/drawing/2014/main" id="{2D863730-3F4E-7CAE-FA30-BC3E89059EED}"/>
              </a:ext>
            </a:extLst>
          </p:cNvPr>
          <p:cNvPicPr>
            <a:picLocks noChangeAspect="1"/>
          </p:cNvPicPr>
          <p:nvPr/>
        </p:nvPicPr>
        <p:blipFill rotWithShape="1">
          <a:blip r:embed="rId2">
            <a:extLst>
              <a:ext uri="{28A0092B-C50C-407E-A947-70E740481C1C}">
                <a14:useLocalDpi xmlns:a14="http://schemas.microsoft.com/office/drawing/2010/main" val="0"/>
              </a:ext>
            </a:extLst>
          </a:blip>
          <a:srcRect r="1603" b="16681"/>
          <a:stretch/>
        </p:blipFill>
        <p:spPr>
          <a:xfrm>
            <a:off x="285336" y="2267340"/>
            <a:ext cx="11621327" cy="4502358"/>
          </a:xfrm>
          <a:prstGeom prst="rect">
            <a:avLst/>
          </a:prstGeom>
        </p:spPr>
      </p:pic>
    </p:spTree>
    <p:extLst>
      <p:ext uri="{BB962C8B-B14F-4D97-AF65-F5344CB8AC3E}">
        <p14:creationId xmlns:p14="http://schemas.microsoft.com/office/powerpoint/2010/main" val="185730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FB328-5028-AFBF-7446-5539D54329EB}"/>
              </a:ext>
            </a:extLst>
          </p:cNvPr>
          <p:cNvSpPr>
            <a:spLocks noGrp="1"/>
          </p:cNvSpPr>
          <p:nvPr>
            <p:ph type="title"/>
          </p:nvPr>
        </p:nvSpPr>
        <p:spPr>
          <a:xfrm>
            <a:off x="648930" y="629266"/>
            <a:ext cx="6188190" cy="1622321"/>
          </a:xfrm>
        </p:spPr>
        <p:txBody>
          <a:bodyPr>
            <a:normAutofit/>
          </a:bodyPr>
          <a:lstStyle/>
          <a:p>
            <a:r>
              <a:rPr lang="en-US" sz="3900">
                <a:solidFill>
                  <a:srgbClr val="EBEBEB"/>
                </a:solidFill>
              </a:rPr>
              <a:t>Gathering Temperature and Humidity Data</a:t>
            </a:r>
          </a:p>
        </p:txBody>
      </p:sp>
      <p:sp>
        <p:nvSpPr>
          <p:cNvPr id="3" name="Content Placeholder 2">
            <a:extLst>
              <a:ext uri="{FF2B5EF4-FFF2-40B4-BE49-F238E27FC236}">
                <a16:creationId xmlns:a16="http://schemas.microsoft.com/office/drawing/2014/main" id="{82299D1C-98BE-8362-7371-FFF328006D85}"/>
              </a:ext>
            </a:extLst>
          </p:cNvPr>
          <p:cNvSpPr>
            <a:spLocks noGrp="1"/>
          </p:cNvSpPr>
          <p:nvPr>
            <p:ph idx="1"/>
          </p:nvPr>
        </p:nvSpPr>
        <p:spPr>
          <a:xfrm>
            <a:off x="648930" y="2438400"/>
            <a:ext cx="6188189" cy="3785419"/>
          </a:xfrm>
        </p:spPr>
        <p:txBody>
          <a:bodyPr>
            <a:normAutofit/>
          </a:bodyPr>
          <a:lstStyle/>
          <a:p>
            <a:pPr marL="0" indent="0">
              <a:buNone/>
            </a:pPr>
            <a:r>
              <a:rPr lang="en-US" dirty="0">
                <a:solidFill>
                  <a:srgbClr val="FFFFFF"/>
                </a:solidFill>
              </a:rPr>
              <a:t>Following the planning and design phase, the code was implemented to retrieve a collection of weather observations. The resulting data was subsequently stored in a local database table for future analysis.</a:t>
            </a:r>
          </a:p>
        </p:txBody>
      </p:sp>
      <p:sp>
        <p:nvSpPr>
          <p:cNvPr id="2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4" name="Picture 13" descr="Thermometer outdoors">
            <a:extLst>
              <a:ext uri="{FF2B5EF4-FFF2-40B4-BE49-F238E27FC236}">
                <a16:creationId xmlns:a16="http://schemas.microsoft.com/office/drawing/2014/main" id="{AFF47714-F6D5-3E89-2244-BD1E37381954}"/>
              </a:ext>
            </a:extLst>
          </p:cNvPr>
          <p:cNvPicPr>
            <a:picLocks noChangeAspect="1"/>
          </p:cNvPicPr>
          <p:nvPr/>
        </p:nvPicPr>
        <p:blipFill rotWithShape="1">
          <a:blip r:embed="rId3"/>
          <a:srcRect r="51691"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093598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393</TotalTime>
  <Words>1034</Words>
  <Application>Microsoft Office PowerPoint</Application>
  <PresentationFormat>Widescreen</PresentationFormat>
  <Paragraphs>89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Wingdings 3</vt:lpstr>
      <vt:lpstr>Ion</vt:lpstr>
      <vt:lpstr>CEIS 110 Programming with Data</vt:lpstr>
      <vt:lpstr>Introduction</vt:lpstr>
      <vt:lpstr>Software Inventory</vt:lpstr>
      <vt:lpstr>Software Screenshots</vt:lpstr>
      <vt:lpstr>Planning and Design</vt:lpstr>
      <vt:lpstr>What are Flowcharts?</vt:lpstr>
      <vt:lpstr>Flowchart</vt:lpstr>
      <vt:lpstr>Python program (Screenshot)</vt:lpstr>
      <vt:lpstr>Gathering Temperature and Humidity Data</vt:lpstr>
      <vt:lpstr>BuildWeatherDb.py Code (Screenshot)</vt:lpstr>
      <vt:lpstr>Python Console (Screenshot)</vt:lpstr>
      <vt:lpstr>Weather.db File (Screenshot)</vt:lpstr>
      <vt:lpstr>Querying the Data Using SQL</vt:lpstr>
      <vt:lpstr>Query to retrieve all columns and all rows (Screenshot)</vt:lpstr>
      <vt:lpstr>Query to retrieve lowest and highest temperatures (Screenshot)</vt:lpstr>
      <vt:lpstr>Query to retrieve all clear days (Screenshot)</vt:lpstr>
      <vt:lpstr>Data Cleansing</vt:lpstr>
      <vt:lpstr>Python code (Screenshot or file)</vt:lpstr>
      <vt:lpstr>Retrieve and Convert Data to CSV Format (Screenshot)</vt:lpstr>
      <vt:lpstr>Temperature and Humidity Chart (Graph)</vt:lpstr>
      <vt:lpstr>Data Analytics</vt:lpstr>
      <vt:lpstr>Plot #1 (Screenshots)</vt:lpstr>
      <vt:lpstr>Plot #2 (Screenshots)</vt:lpstr>
      <vt:lpstr>Analysis </vt:lpstr>
      <vt:lpstr>Prediction </vt:lpstr>
      <vt:lpstr>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Louimiah Lavinier</dc:creator>
  <cp:lastModifiedBy>Louimiah Lavinier</cp:lastModifiedBy>
  <cp:revision>1</cp:revision>
  <dcterms:created xsi:type="dcterms:W3CDTF">2023-10-10T15:18:46Z</dcterms:created>
  <dcterms:modified xsi:type="dcterms:W3CDTF">2023-10-16T17:14:40Z</dcterms:modified>
</cp:coreProperties>
</file>